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21386800" cy="30314900"/>
  <p:notesSz cx="6735763" cy="9869488"/>
  <p:defaultTextStyle>
    <a:defPPr>
      <a:defRPr lang="zh-TW"/>
    </a:defPPr>
    <a:lvl1pPr marL="0" algn="l" defTabSz="2819931" rtl="0" eaLnBrk="1" latinLnBrk="0" hangingPunct="1">
      <a:defRPr sz="5500" kern="1200">
        <a:solidFill>
          <a:schemeClr val="tx1"/>
        </a:solidFill>
        <a:latin typeface="+mn-lt"/>
        <a:ea typeface="+mn-ea"/>
        <a:cs typeface="+mn-cs"/>
      </a:defRPr>
    </a:lvl1pPr>
    <a:lvl2pPr marL="1409964" algn="l" defTabSz="2819931" rtl="0" eaLnBrk="1" latinLnBrk="0" hangingPunct="1">
      <a:defRPr sz="5500" kern="1200">
        <a:solidFill>
          <a:schemeClr val="tx1"/>
        </a:solidFill>
        <a:latin typeface="+mn-lt"/>
        <a:ea typeface="+mn-ea"/>
        <a:cs typeface="+mn-cs"/>
      </a:defRPr>
    </a:lvl2pPr>
    <a:lvl3pPr marL="2819931" algn="l" defTabSz="2819931" rtl="0" eaLnBrk="1" latinLnBrk="0" hangingPunct="1">
      <a:defRPr sz="5500" kern="1200">
        <a:solidFill>
          <a:schemeClr val="tx1"/>
        </a:solidFill>
        <a:latin typeface="+mn-lt"/>
        <a:ea typeface="+mn-ea"/>
        <a:cs typeface="+mn-cs"/>
      </a:defRPr>
    </a:lvl3pPr>
    <a:lvl4pPr marL="4229895" algn="l" defTabSz="2819931" rtl="0" eaLnBrk="1" latinLnBrk="0" hangingPunct="1">
      <a:defRPr sz="5500" kern="1200">
        <a:solidFill>
          <a:schemeClr val="tx1"/>
        </a:solidFill>
        <a:latin typeface="+mn-lt"/>
        <a:ea typeface="+mn-ea"/>
        <a:cs typeface="+mn-cs"/>
      </a:defRPr>
    </a:lvl4pPr>
    <a:lvl5pPr marL="5639859" algn="l" defTabSz="2819931" rtl="0" eaLnBrk="1" latinLnBrk="0" hangingPunct="1">
      <a:defRPr sz="5500" kern="1200">
        <a:solidFill>
          <a:schemeClr val="tx1"/>
        </a:solidFill>
        <a:latin typeface="+mn-lt"/>
        <a:ea typeface="+mn-ea"/>
        <a:cs typeface="+mn-cs"/>
      </a:defRPr>
    </a:lvl5pPr>
    <a:lvl6pPr marL="7049826" algn="l" defTabSz="2819931" rtl="0" eaLnBrk="1" latinLnBrk="0" hangingPunct="1">
      <a:defRPr sz="5500" kern="1200">
        <a:solidFill>
          <a:schemeClr val="tx1"/>
        </a:solidFill>
        <a:latin typeface="+mn-lt"/>
        <a:ea typeface="+mn-ea"/>
        <a:cs typeface="+mn-cs"/>
      </a:defRPr>
    </a:lvl6pPr>
    <a:lvl7pPr marL="8459790" algn="l" defTabSz="2819931" rtl="0" eaLnBrk="1" latinLnBrk="0" hangingPunct="1">
      <a:defRPr sz="5500" kern="1200">
        <a:solidFill>
          <a:schemeClr val="tx1"/>
        </a:solidFill>
        <a:latin typeface="+mn-lt"/>
        <a:ea typeface="+mn-ea"/>
        <a:cs typeface="+mn-cs"/>
      </a:defRPr>
    </a:lvl7pPr>
    <a:lvl8pPr marL="9869757" algn="l" defTabSz="2819931" rtl="0" eaLnBrk="1" latinLnBrk="0" hangingPunct="1">
      <a:defRPr sz="5500" kern="1200">
        <a:solidFill>
          <a:schemeClr val="tx1"/>
        </a:solidFill>
        <a:latin typeface="+mn-lt"/>
        <a:ea typeface="+mn-ea"/>
        <a:cs typeface="+mn-cs"/>
      </a:defRPr>
    </a:lvl8pPr>
    <a:lvl9pPr marL="11279721" algn="l" defTabSz="2819931" rtl="0" eaLnBrk="1" latinLnBrk="0" hangingPunct="1">
      <a:defRPr sz="55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548">
          <p15:clr>
            <a:srgbClr val="A4A3A4"/>
          </p15:clr>
        </p15:guide>
        <p15:guide id="2" pos="673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無樣式、表格格線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淺色樣式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78" autoAdjust="0"/>
    <p:restoredTop sz="94865" autoAdjust="0"/>
  </p:normalViewPr>
  <p:slideViewPr>
    <p:cSldViewPr>
      <p:cViewPr>
        <p:scale>
          <a:sx n="50" d="100"/>
          <a:sy n="50" d="100"/>
        </p:scale>
        <p:origin x="1416" y="-2274"/>
      </p:cViewPr>
      <p:guideLst>
        <p:guide orient="horz" pos="9548"/>
        <p:guide pos="673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604010" y="9417274"/>
            <a:ext cx="18178780" cy="649805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3208020" y="17178443"/>
            <a:ext cx="14970760" cy="7747141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4099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28199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42298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56398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70498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84597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98697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12797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2022/10/6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2022/10/6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689411" y="19480134"/>
            <a:ext cx="18178780" cy="6020876"/>
          </a:xfrm>
        </p:spPr>
        <p:txBody>
          <a:bodyPr anchor="t"/>
          <a:lstStyle>
            <a:lvl1pPr algn="l">
              <a:defRPr sz="122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1689411" y="12848753"/>
            <a:ext cx="18178780" cy="6631382"/>
          </a:xfrm>
        </p:spPr>
        <p:txBody>
          <a:bodyPr anchor="b"/>
          <a:lstStyle>
            <a:lvl1pPr marL="0" indent="0">
              <a:buNone/>
              <a:defRPr sz="6200">
                <a:solidFill>
                  <a:schemeClr val="tx1">
                    <a:tint val="75000"/>
                  </a:schemeClr>
                </a:solidFill>
              </a:defRPr>
            </a:lvl1pPr>
            <a:lvl2pPr marL="1409964" indent="0">
              <a:buNone/>
              <a:defRPr sz="5500">
                <a:solidFill>
                  <a:schemeClr val="tx1">
                    <a:tint val="75000"/>
                  </a:schemeClr>
                </a:solidFill>
              </a:defRPr>
            </a:lvl2pPr>
            <a:lvl3pPr marL="2819931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3pPr>
            <a:lvl4pPr marL="4229895" indent="0">
              <a:buNone/>
              <a:defRPr sz="4400">
                <a:solidFill>
                  <a:schemeClr val="tx1">
                    <a:tint val="75000"/>
                  </a:schemeClr>
                </a:solidFill>
              </a:defRPr>
            </a:lvl4pPr>
            <a:lvl5pPr marL="5639859" indent="0">
              <a:buNone/>
              <a:defRPr sz="4400">
                <a:solidFill>
                  <a:schemeClr val="tx1">
                    <a:tint val="75000"/>
                  </a:schemeClr>
                </a:solidFill>
              </a:defRPr>
            </a:lvl5pPr>
            <a:lvl6pPr marL="7049826" indent="0">
              <a:buNone/>
              <a:defRPr sz="4400">
                <a:solidFill>
                  <a:schemeClr val="tx1">
                    <a:tint val="75000"/>
                  </a:schemeClr>
                </a:solidFill>
              </a:defRPr>
            </a:lvl6pPr>
            <a:lvl7pPr marL="8459790" indent="0">
              <a:buNone/>
              <a:defRPr sz="4400">
                <a:solidFill>
                  <a:schemeClr val="tx1">
                    <a:tint val="75000"/>
                  </a:schemeClr>
                </a:solidFill>
              </a:defRPr>
            </a:lvl7pPr>
            <a:lvl8pPr marL="9869757" indent="0">
              <a:buNone/>
              <a:defRPr sz="4400">
                <a:solidFill>
                  <a:schemeClr val="tx1">
                    <a:tint val="75000"/>
                  </a:schemeClr>
                </a:solidFill>
              </a:defRPr>
            </a:lvl8pPr>
            <a:lvl9pPr marL="11279721" indent="0">
              <a:buNone/>
              <a:defRPr sz="4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2022/10/6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1069340" y="7073479"/>
            <a:ext cx="9445837" cy="20006432"/>
          </a:xfrm>
        </p:spPr>
        <p:txBody>
          <a:bodyPr/>
          <a:lstStyle>
            <a:lvl1pPr>
              <a:defRPr sz="8500"/>
            </a:lvl1pPr>
            <a:lvl2pPr>
              <a:defRPr sz="7400"/>
            </a:lvl2pPr>
            <a:lvl3pPr>
              <a:defRPr sz="6200"/>
            </a:lvl3pPr>
            <a:lvl4pPr>
              <a:defRPr sz="5500"/>
            </a:lvl4pPr>
            <a:lvl5pPr>
              <a:defRPr sz="5500"/>
            </a:lvl5pPr>
            <a:lvl6pPr>
              <a:defRPr sz="5500"/>
            </a:lvl6pPr>
            <a:lvl7pPr>
              <a:defRPr sz="5500"/>
            </a:lvl7pPr>
            <a:lvl8pPr>
              <a:defRPr sz="5500"/>
            </a:lvl8pPr>
            <a:lvl9pPr>
              <a:defRPr sz="55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10871623" y="7073479"/>
            <a:ext cx="9445837" cy="20006432"/>
          </a:xfrm>
        </p:spPr>
        <p:txBody>
          <a:bodyPr/>
          <a:lstStyle>
            <a:lvl1pPr>
              <a:defRPr sz="8500"/>
            </a:lvl1pPr>
            <a:lvl2pPr>
              <a:defRPr sz="7400"/>
            </a:lvl2pPr>
            <a:lvl3pPr>
              <a:defRPr sz="6200"/>
            </a:lvl3pPr>
            <a:lvl4pPr>
              <a:defRPr sz="5500"/>
            </a:lvl4pPr>
            <a:lvl5pPr>
              <a:defRPr sz="5500"/>
            </a:lvl5pPr>
            <a:lvl6pPr>
              <a:defRPr sz="5500"/>
            </a:lvl6pPr>
            <a:lvl7pPr>
              <a:defRPr sz="5500"/>
            </a:lvl7pPr>
            <a:lvl8pPr>
              <a:defRPr sz="5500"/>
            </a:lvl8pPr>
            <a:lvl9pPr>
              <a:defRPr sz="55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2022/10/6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1069343" y="6785769"/>
            <a:ext cx="9449550" cy="2827986"/>
          </a:xfrm>
        </p:spPr>
        <p:txBody>
          <a:bodyPr anchor="b"/>
          <a:lstStyle>
            <a:lvl1pPr marL="0" indent="0">
              <a:buNone/>
              <a:defRPr sz="7400" b="1"/>
            </a:lvl1pPr>
            <a:lvl2pPr marL="1409964" indent="0">
              <a:buNone/>
              <a:defRPr sz="6200" b="1"/>
            </a:lvl2pPr>
            <a:lvl3pPr marL="2819931" indent="0">
              <a:buNone/>
              <a:defRPr sz="5500" b="1"/>
            </a:lvl3pPr>
            <a:lvl4pPr marL="4229895" indent="0">
              <a:buNone/>
              <a:defRPr sz="4800" b="1"/>
            </a:lvl4pPr>
            <a:lvl5pPr marL="5639859" indent="0">
              <a:buNone/>
              <a:defRPr sz="4800" b="1"/>
            </a:lvl5pPr>
            <a:lvl6pPr marL="7049826" indent="0">
              <a:buNone/>
              <a:defRPr sz="4800" b="1"/>
            </a:lvl6pPr>
            <a:lvl7pPr marL="8459790" indent="0">
              <a:buNone/>
              <a:defRPr sz="4800" b="1"/>
            </a:lvl7pPr>
            <a:lvl8pPr marL="9869757" indent="0">
              <a:buNone/>
              <a:defRPr sz="4800" b="1"/>
            </a:lvl8pPr>
            <a:lvl9pPr marL="11279721" indent="0">
              <a:buNone/>
              <a:defRPr sz="48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1069343" y="9613752"/>
            <a:ext cx="9449550" cy="17466157"/>
          </a:xfrm>
        </p:spPr>
        <p:txBody>
          <a:bodyPr/>
          <a:lstStyle>
            <a:lvl1pPr>
              <a:defRPr sz="7400"/>
            </a:lvl1pPr>
            <a:lvl2pPr>
              <a:defRPr sz="6200"/>
            </a:lvl2pPr>
            <a:lvl3pPr>
              <a:defRPr sz="5500"/>
            </a:lvl3pPr>
            <a:lvl4pPr>
              <a:defRPr sz="4800"/>
            </a:lvl4pPr>
            <a:lvl5pPr>
              <a:defRPr sz="4800"/>
            </a:lvl5pPr>
            <a:lvl6pPr>
              <a:defRPr sz="4800"/>
            </a:lvl6pPr>
            <a:lvl7pPr>
              <a:defRPr sz="4800"/>
            </a:lvl7pPr>
            <a:lvl8pPr>
              <a:defRPr sz="4800"/>
            </a:lvl8pPr>
            <a:lvl9pPr>
              <a:defRPr sz="4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10864202" y="6785769"/>
            <a:ext cx="9453261" cy="2827986"/>
          </a:xfrm>
        </p:spPr>
        <p:txBody>
          <a:bodyPr anchor="b"/>
          <a:lstStyle>
            <a:lvl1pPr marL="0" indent="0">
              <a:buNone/>
              <a:defRPr sz="7400" b="1"/>
            </a:lvl1pPr>
            <a:lvl2pPr marL="1409964" indent="0">
              <a:buNone/>
              <a:defRPr sz="6200" b="1"/>
            </a:lvl2pPr>
            <a:lvl3pPr marL="2819931" indent="0">
              <a:buNone/>
              <a:defRPr sz="5500" b="1"/>
            </a:lvl3pPr>
            <a:lvl4pPr marL="4229895" indent="0">
              <a:buNone/>
              <a:defRPr sz="4800" b="1"/>
            </a:lvl4pPr>
            <a:lvl5pPr marL="5639859" indent="0">
              <a:buNone/>
              <a:defRPr sz="4800" b="1"/>
            </a:lvl5pPr>
            <a:lvl6pPr marL="7049826" indent="0">
              <a:buNone/>
              <a:defRPr sz="4800" b="1"/>
            </a:lvl6pPr>
            <a:lvl7pPr marL="8459790" indent="0">
              <a:buNone/>
              <a:defRPr sz="4800" b="1"/>
            </a:lvl7pPr>
            <a:lvl8pPr marL="9869757" indent="0">
              <a:buNone/>
              <a:defRPr sz="4800" b="1"/>
            </a:lvl8pPr>
            <a:lvl9pPr marL="11279721" indent="0">
              <a:buNone/>
              <a:defRPr sz="48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10864202" y="9613752"/>
            <a:ext cx="9453261" cy="17466157"/>
          </a:xfrm>
        </p:spPr>
        <p:txBody>
          <a:bodyPr/>
          <a:lstStyle>
            <a:lvl1pPr>
              <a:defRPr sz="7400"/>
            </a:lvl1pPr>
            <a:lvl2pPr>
              <a:defRPr sz="6200"/>
            </a:lvl2pPr>
            <a:lvl3pPr>
              <a:defRPr sz="5500"/>
            </a:lvl3pPr>
            <a:lvl4pPr>
              <a:defRPr sz="4800"/>
            </a:lvl4pPr>
            <a:lvl5pPr>
              <a:defRPr sz="4800"/>
            </a:lvl5pPr>
            <a:lvl6pPr>
              <a:defRPr sz="4800"/>
            </a:lvl6pPr>
            <a:lvl7pPr>
              <a:defRPr sz="4800"/>
            </a:lvl7pPr>
            <a:lvl8pPr>
              <a:defRPr sz="4800"/>
            </a:lvl8pPr>
            <a:lvl9pPr>
              <a:defRPr sz="4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2022/10/6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2022/10/6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2022/10/6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069343" y="1206982"/>
            <a:ext cx="7036111" cy="5136691"/>
          </a:xfrm>
        </p:spPr>
        <p:txBody>
          <a:bodyPr anchor="b"/>
          <a:lstStyle>
            <a:lvl1pPr algn="l">
              <a:defRPr sz="62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8361646" y="1206984"/>
            <a:ext cx="11955816" cy="25872930"/>
          </a:xfrm>
        </p:spPr>
        <p:txBody>
          <a:bodyPr/>
          <a:lstStyle>
            <a:lvl1pPr>
              <a:defRPr sz="9900"/>
            </a:lvl1pPr>
            <a:lvl2pPr>
              <a:defRPr sz="8500"/>
            </a:lvl2pPr>
            <a:lvl3pPr>
              <a:defRPr sz="7400"/>
            </a:lvl3pPr>
            <a:lvl4pPr>
              <a:defRPr sz="6200"/>
            </a:lvl4pPr>
            <a:lvl5pPr>
              <a:defRPr sz="6200"/>
            </a:lvl5pPr>
            <a:lvl6pPr>
              <a:defRPr sz="6200"/>
            </a:lvl6pPr>
            <a:lvl7pPr>
              <a:defRPr sz="6200"/>
            </a:lvl7pPr>
            <a:lvl8pPr>
              <a:defRPr sz="6200"/>
            </a:lvl8pPr>
            <a:lvl9pPr>
              <a:defRPr sz="62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069343" y="6343676"/>
            <a:ext cx="7036111" cy="20736236"/>
          </a:xfrm>
        </p:spPr>
        <p:txBody>
          <a:bodyPr/>
          <a:lstStyle>
            <a:lvl1pPr marL="0" indent="0">
              <a:buNone/>
              <a:defRPr sz="4400"/>
            </a:lvl1pPr>
            <a:lvl2pPr marL="1409964" indent="0">
              <a:buNone/>
              <a:defRPr sz="3700"/>
            </a:lvl2pPr>
            <a:lvl3pPr marL="2819931" indent="0">
              <a:buNone/>
              <a:defRPr sz="3000"/>
            </a:lvl3pPr>
            <a:lvl4pPr marL="4229895" indent="0">
              <a:buNone/>
              <a:defRPr sz="2800"/>
            </a:lvl4pPr>
            <a:lvl5pPr marL="5639859" indent="0">
              <a:buNone/>
              <a:defRPr sz="2800"/>
            </a:lvl5pPr>
            <a:lvl6pPr marL="7049826" indent="0">
              <a:buNone/>
              <a:defRPr sz="2800"/>
            </a:lvl6pPr>
            <a:lvl7pPr marL="8459790" indent="0">
              <a:buNone/>
              <a:defRPr sz="2800"/>
            </a:lvl7pPr>
            <a:lvl8pPr marL="9869757" indent="0">
              <a:buNone/>
              <a:defRPr sz="2800"/>
            </a:lvl8pPr>
            <a:lvl9pPr marL="11279721" indent="0">
              <a:buNone/>
              <a:defRPr sz="2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2022/10/6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191962" y="21220430"/>
            <a:ext cx="12832080" cy="2505194"/>
          </a:xfrm>
        </p:spPr>
        <p:txBody>
          <a:bodyPr anchor="b"/>
          <a:lstStyle>
            <a:lvl1pPr algn="l">
              <a:defRPr sz="62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4191962" y="2708691"/>
            <a:ext cx="12832080" cy="18188940"/>
          </a:xfrm>
        </p:spPr>
        <p:txBody>
          <a:bodyPr/>
          <a:lstStyle>
            <a:lvl1pPr marL="0" indent="0">
              <a:buNone/>
              <a:defRPr sz="9900"/>
            </a:lvl1pPr>
            <a:lvl2pPr marL="1409964" indent="0">
              <a:buNone/>
              <a:defRPr sz="8500"/>
            </a:lvl2pPr>
            <a:lvl3pPr marL="2819931" indent="0">
              <a:buNone/>
              <a:defRPr sz="7400"/>
            </a:lvl3pPr>
            <a:lvl4pPr marL="4229895" indent="0">
              <a:buNone/>
              <a:defRPr sz="6200"/>
            </a:lvl4pPr>
            <a:lvl5pPr marL="5639859" indent="0">
              <a:buNone/>
              <a:defRPr sz="6200"/>
            </a:lvl5pPr>
            <a:lvl6pPr marL="7049826" indent="0">
              <a:buNone/>
              <a:defRPr sz="6200"/>
            </a:lvl6pPr>
            <a:lvl7pPr marL="8459790" indent="0">
              <a:buNone/>
              <a:defRPr sz="6200"/>
            </a:lvl7pPr>
            <a:lvl8pPr marL="9869757" indent="0">
              <a:buNone/>
              <a:defRPr sz="6200"/>
            </a:lvl8pPr>
            <a:lvl9pPr marL="11279721" indent="0">
              <a:buNone/>
              <a:defRPr sz="62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191962" y="23725624"/>
            <a:ext cx="12832080" cy="3557786"/>
          </a:xfrm>
        </p:spPr>
        <p:txBody>
          <a:bodyPr/>
          <a:lstStyle>
            <a:lvl1pPr marL="0" indent="0">
              <a:buNone/>
              <a:defRPr sz="4400"/>
            </a:lvl1pPr>
            <a:lvl2pPr marL="1409964" indent="0">
              <a:buNone/>
              <a:defRPr sz="3700"/>
            </a:lvl2pPr>
            <a:lvl3pPr marL="2819931" indent="0">
              <a:buNone/>
              <a:defRPr sz="3000"/>
            </a:lvl3pPr>
            <a:lvl4pPr marL="4229895" indent="0">
              <a:buNone/>
              <a:defRPr sz="2800"/>
            </a:lvl4pPr>
            <a:lvl5pPr marL="5639859" indent="0">
              <a:buNone/>
              <a:defRPr sz="2800"/>
            </a:lvl5pPr>
            <a:lvl6pPr marL="7049826" indent="0">
              <a:buNone/>
              <a:defRPr sz="2800"/>
            </a:lvl6pPr>
            <a:lvl7pPr marL="8459790" indent="0">
              <a:buNone/>
              <a:defRPr sz="2800"/>
            </a:lvl7pPr>
            <a:lvl8pPr marL="9869757" indent="0">
              <a:buNone/>
              <a:defRPr sz="2800"/>
            </a:lvl8pPr>
            <a:lvl9pPr marL="11279721" indent="0">
              <a:buNone/>
              <a:defRPr sz="2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2022/10/6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2022/10/6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15505430" y="1214006"/>
            <a:ext cx="4812030" cy="25865909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1069340" y="1214006"/>
            <a:ext cx="14079643" cy="25865909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2022/10/6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1069340" y="1214000"/>
            <a:ext cx="19248120" cy="5052483"/>
          </a:xfrm>
          <a:prstGeom prst="rect">
            <a:avLst/>
          </a:prstGeom>
        </p:spPr>
        <p:txBody>
          <a:bodyPr vert="horz" lIns="281992" tIns="140997" rIns="281992" bIns="140997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1069340" y="7073479"/>
            <a:ext cx="19248120" cy="20006432"/>
          </a:xfrm>
          <a:prstGeom prst="rect">
            <a:avLst/>
          </a:prstGeom>
        </p:spPr>
        <p:txBody>
          <a:bodyPr vert="horz" lIns="281992" tIns="140997" rIns="281992" bIns="140997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1069340" y="28097425"/>
            <a:ext cx="4990253" cy="1613989"/>
          </a:xfrm>
          <a:prstGeom prst="rect">
            <a:avLst/>
          </a:prstGeom>
        </p:spPr>
        <p:txBody>
          <a:bodyPr vert="horz" lIns="281992" tIns="140997" rIns="281992" bIns="140997" rtlCol="0" anchor="ctr"/>
          <a:lstStyle>
            <a:lvl1pPr algn="l">
              <a:defRPr sz="3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BEAD13-0566-4C6C-97E7-55F17F24B09F}" type="datetimeFigureOut">
              <a:rPr lang="zh-TW" altLang="en-US" smtClean="0"/>
              <a:pPr/>
              <a:t>2022/10/6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7307157" y="28097425"/>
            <a:ext cx="6772487" cy="1613989"/>
          </a:xfrm>
          <a:prstGeom prst="rect">
            <a:avLst/>
          </a:prstGeom>
        </p:spPr>
        <p:txBody>
          <a:bodyPr vert="horz" lIns="281992" tIns="140997" rIns="281992" bIns="140997" rtlCol="0" anchor="ctr"/>
          <a:lstStyle>
            <a:lvl1pPr algn="ctr">
              <a:defRPr sz="3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15327207" y="28097425"/>
            <a:ext cx="4990253" cy="1613989"/>
          </a:xfrm>
          <a:prstGeom prst="rect">
            <a:avLst/>
          </a:prstGeom>
        </p:spPr>
        <p:txBody>
          <a:bodyPr vert="horz" lIns="281992" tIns="140997" rIns="281992" bIns="140997" rtlCol="0" anchor="ctr"/>
          <a:lstStyle>
            <a:lvl1pPr algn="r">
              <a:defRPr sz="3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2819931" rtl="0" eaLnBrk="1" latinLnBrk="0" hangingPunct="1">
        <a:spcBef>
          <a:spcPct val="0"/>
        </a:spcBef>
        <a:buNone/>
        <a:defRPr sz="1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057473" indent="-1057473" algn="l" defTabSz="2819931" rtl="0" eaLnBrk="1" latinLnBrk="0" hangingPunct="1">
        <a:spcBef>
          <a:spcPct val="20000"/>
        </a:spcBef>
        <a:buFont typeface="Arial" pitchFamily="34" charset="0"/>
        <a:buChar char="•"/>
        <a:defRPr sz="9900" kern="1200">
          <a:solidFill>
            <a:schemeClr val="tx1"/>
          </a:solidFill>
          <a:latin typeface="+mn-lt"/>
          <a:ea typeface="+mn-ea"/>
          <a:cs typeface="+mn-cs"/>
        </a:defRPr>
      </a:lvl1pPr>
      <a:lvl2pPr marL="2291193" indent="-881229" algn="l" defTabSz="2819931" rtl="0" eaLnBrk="1" latinLnBrk="0" hangingPunct="1">
        <a:spcBef>
          <a:spcPct val="20000"/>
        </a:spcBef>
        <a:buFont typeface="Arial" pitchFamily="34" charset="0"/>
        <a:buChar char="–"/>
        <a:defRPr sz="8500" kern="1200">
          <a:solidFill>
            <a:schemeClr val="tx1"/>
          </a:solidFill>
          <a:latin typeface="+mn-lt"/>
          <a:ea typeface="+mn-ea"/>
          <a:cs typeface="+mn-cs"/>
        </a:defRPr>
      </a:lvl2pPr>
      <a:lvl3pPr marL="3524913" indent="-704982" algn="l" defTabSz="2819931" rtl="0" eaLnBrk="1" latinLnBrk="0" hangingPunct="1">
        <a:spcBef>
          <a:spcPct val="20000"/>
        </a:spcBef>
        <a:buFont typeface="Arial" pitchFamily="34" charset="0"/>
        <a:buChar char="•"/>
        <a:defRPr sz="7400" kern="1200">
          <a:solidFill>
            <a:schemeClr val="tx1"/>
          </a:solidFill>
          <a:latin typeface="+mn-lt"/>
          <a:ea typeface="+mn-ea"/>
          <a:cs typeface="+mn-cs"/>
        </a:defRPr>
      </a:lvl3pPr>
      <a:lvl4pPr marL="4934877" indent="-704982" algn="l" defTabSz="2819931" rtl="0" eaLnBrk="1" latinLnBrk="0" hangingPunct="1">
        <a:spcBef>
          <a:spcPct val="20000"/>
        </a:spcBef>
        <a:buFont typeface="Arial" pitchFamily="34" charset="0"/>
        <a:buChar char="–"/>
        <a:defRPr sz="6200" kern="1200">
          <a:solidFill>
            <a:schemeClr val="tx1"/>
          </a:solidFill>
          <a:latin typeface="+mn-lt"/>
          <a:ea typeface="+mn-ea"/>
          <a:cs typeface="+mn-cs"/>
        </a:defRPr>
      </a:lvl4pPr>
      <a:lvl5pPr marL="6344844" indent="-704982" algn="l" defTabSz="2819931" rtl="0" eaLnBrk="1" latinLnBrk="0" hangingPunct="1">
        <a:spcBef>
          <a:spcPct val="20000"/>
        </a:spcBef>
        <a:buFont typeface="Arial" pitchFamily="34" charset="0"/>
        <a:buChar char="»"/>
        <a:defRPr sz="6200" kern="1200">
          <a:solidFill>
            <a:schemeClr val="tx1"/>
          </a:solidFill>
          <a:latin typeface="+mn-lt"/>
          <a:ea typeface="+mn-ea"/>
          <a:cs typeface="+mn-cs"/>
        </a:defRPr>
      </a:lvl5pPr>
      <a:lvl6pPr marL="7754808" indent="-704982" algn="l" defTabSz="2819931" rtl="0" eaLnBrk="1" latinLnBrk="0" hangingPunct="1">
        <a:spcBef>
          <a:spcPct val="20000"/>
        </a:spcBef>
        <a:buFont typeface="Arial" pitchFamily="34" charset="0"/>
        <a:buChar char="•"/>
        <a:defRPr sz="6200" kern="1200">
          <a:solidFill>
            <a:schemeClr val="tx1"/>
          </a:solidFill>
          <a:latin typeface="+mn-lt"/>
          <a:ea typeface="+mn-ea"/>
          <a:cs typeface="+mn-cs"/>
        </a:defRPr>
      </a:lvl6pPr>
      <a:lvl7pPr marL="9164772" indent="-704982" algn="l" defTabSz="2819931" rtl="0" eaLnBrk="1" latinLnBrk="0" hangingPunct="1">
        <a:spcBef>
          <a:spcPct val="20000"/>
        </a:spcBef>
        <a:buFont typeface="Arial" pitchFamily="34" charset="0"/>
        <a:buChar char="•"/>
        <a:defRPr sz="6200" kern="1200">
          <a:solidFill>
            <a:schemeClr val="tx1"/>
          </a:solidFill>
          <a:latin typeface="+mn-lt"/>
          <a:ea typeface="+mn-ea"/>
          <a:cs typeface="+mn-cs"/>
        </a:defRPr>
      </a:lvl7pPr>
      <a:lvl8pPr marL="10574739" indent="-704982" algn="l" defTabSz="2819931" rtl="0" eaLnBrk="1" latinLnBrk="0" hangingPunct="1">
        <a:spcBef>
          <a:spcPct val="20000"/>
        </a:spcBef>
        <a:buFont typeface="Arial" pitchFamily="34" charset="0"/>
        <a:buChar char="•"/>
        <a:defRPr sz="6200" kern="1200">
          <a:solidFill>
            <a:schemeClr val="tx1"/>
          </a:solidFill>
          <a:latin typeface="+mn-lt"/>
          <a:ea typeface="+mn-ea"/>
          <a:cs typeface="+mn-cs"/>
        </a:defRPr>
      </a:lvl8pPr>
      <a:lvl9pPr marL="11984703" indent="-704982" algn="l" defTabSz="2819931" rtl="0" eaLnBrk="1" latinLnBrk="0" hangingPunct="1">
        <a:spcBef>
          <a:spcPct val="20000"/>
        </a:spcBef>
        <a:buFont typeface="Arial" pitchFamily="34" charset="0"/>
        <a:buChar char="•"/>
        <a:defRPr sz="6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2819931" rtl="0" eaLnBrk="1" latinLnBrk="0" hangingPunct="1">
        <a:defRPr sz="5500" kern="1200">
          <a:solidFill>
            <a:schemeClr val="tx1"/>
          </a:solidFill>
          <a:latin typeface="+mn-lt"/>
          <a:ea typeface="+mn-ea"/>
          <a:cs typeface="+mn-cs"/>
        </a:defRPr>
      </a:lvl1pPr>
      <a:lvl2pPr marL="1409964" algn="l" defTabSz="2819931" rtl="0" eaLnBrk="1" latinLnBrk="0" hangingPunct="1">
        <a:defRPr sz="5500" kern="1200">
          <a:solidFill>
            <a:schemeClr val="tx1"/>
          </a:solidFill>
          <a:latin typeface="+mn-lt"/>
          <a:ea typeface="+mn-ea"/>
          <a:cs typeface="+mn-cs"/>
        </a:defRPr>
      </a:lvl2pPr>
      <a:lvl3pPr marL="2819931" algn="l" defTabSz="2819931" rtl="0" eaLnBrk="1" latinLnBrk="0" hangingPunct="1">
        <a:defRPr sz="5500" kern="1200">
          <a:solidFill>
            <a:schemeClr val="tx1"/>
          </a:solidFill>
          <a:latin typeface="+mn-lt"/>
          <a:ea typeface="+mn-ea"/>
          <a:cs typeface="+mn-cs"/>
        </a:defRPr>
      </a:lvl3pPr>
      <a:lvl4pPr marL="4229895" algn="l" defTabSz="2819931" rtl="0" eaLnBrk="1" latinLnBrk="0" hangingPunct="1">
        <a:defRPr sz="5500" kern="1200">
          <a:solidFill>
            <a:schemeClr val="tx1"/>
          </a:solidFill>
          <a:latin typeface="+mn-lt"/>
          <a:ea typeface="+mn-ea"/>
          <a:cs typeface="+mn-cs"/>
        </a:defRPr>
      </a:lvl4pPr>
      <a:lvl5pPr marL="5639859" algn="l" defTabSz="2819931" rtl="0" eaLnBrk="1" latinLnBrk="0" hangingPunct="1">
        <a:defRPr sz="5500" kern="1200">
          <a:solidFill>
            <a:schemeClr val="tx1"/>
          </a:solidFill>
          <a:latin typeface="+mn-lt"/>
          <a:ea typeface="+mn-ea"/>
          <a:cs typeface="+mn-cs"/>
        </a:defRPr>
      </a:lvl5pPr>
      <a:lvl6pPr marL="7049826" algn="l" defTabSz="2819931" rtl="0" eaLnBrk="1" latinLnBrk="0" hangingPunct="1">
        <a:defRPr sz="5500" kern="1200">
          <a:solidFill>
            <a:schemeClr val="tx1"/>
          </a:solidFill>
          <a:latin typeface="+mn-lt"/>
          <a:ea typeface="+mn-ea"/>
          <a:cs typeface="+mn-cs"/>
        </a:defRPr>
      </a:lvl6pPr>
      <a:lvl7pPr marL="8459790" algn="l" defTabSz="2819931" rtl="0" eaLnBrk="1" latinLnBrk="0" hangingPunct="1">
        <a:defRPr sz="5500" kern="1200">
          <a:solidFill>
            <a:schemeClr val="tx1"/>
          </a:solidFill>
          <a:latin typeface="+mn-lt"/>
          <a:ea typeface="+mn-ea"/>
          <a:cs typeface="+mn-cs"/>
        </a:defRPr>
      </a:lvl7pPr>
      <a:lvl8pPr marL="9869757" algn="l" defTabSz="2819931" rtl="0" eaLnBrk="1" latinLnBrk="0" hangingPunct="1">
        <a:defRPr sz="5500" kern="1200">
          <a:solidFill>
            <a:schemeClr val="tx1"/>
          </a:solidFill>
          <a:latin typeface="+mn-lt"/>
          <a:ea typeface="+mn-ea"/>
          <a:cs typeface="+mn-cs"/>
        </a:defRPr>
      </a:lvl8pPr>
      <a:lvl9pPr marL="11279721" algn="l" defTabSz="2819931" rtl="0" eaLnBrk="1" latinLnBrk="0" hangingPunct="1">
        <a:defRPr sz="5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wmf"/><Relationship Id="rId4" Type="http://schemas.openxmlformats.org/officeDocument/2006/relationships/image" Target="../media/image3.png"/><Relationship Id="rId9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圓角矩形 3"/>
          <p:cNvSpPr/>
          <p:nvPr/>
        </p:nvSpPr>
        <p:spPr>
          <a:xfrm>
            <a:off x="485327" y="318545"/>
            <a:ext cx="20296899" cy="1000178"/>
          </a:xfrm>
          <a:prstGeom prst="roundRect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81992" tIns="140997" rIns="281992" bIns="140997" rtlCol="0" anchor="ctr"/>
          <a:lstStyle/>
          <a:p>
            <a:pPr algn="ctr"/>
            <a:r>
              <a:rPr lang="en-US" altLang="zh-TW" sz="6000" b="1" spc="155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2022</a:t>
            </a:r>
            <a:r>
              <a:rPr lang="zh-TW" altLang="en-US" sz="6000" b="1" spc="155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年左中</a:t>
            </a:r>
            <a:r>
              <a:rPr lang="en-US" altLang="zh-TW" sz="6000" b="1" spc="155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Chrome Book</a:t>
            </a:r>
            <a:r>
              <a:rPr lang="zh-TW" altLang="en-US" sz="6000" b="1" spc="155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平板車佈置圖</a:t>
            </a:r>
            <a:endParaRPr lang="zh-TW" altLang="en-US" sz="6000" b="1" spc="155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aphicFrame>
        <p:nvGraphicFramePr>
          <p:cNvPr id="98" name="表格 9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2459847"/>
              </p:ext>
            </p:extLst>
          </p:nvPr>
        </p:nvGraphicFramePr>
        <p:xfrm>
          <a:off x="5940872" y="23510378"/>
          <a:ext cx="15121680" cy="364702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640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73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288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288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2886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1443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1443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1443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14432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1228864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1228864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1228864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1228864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1228864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432768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494756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</a:tblGrid>
              <a:tr h="99717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3200" dirty="0" smtClean="0"/>
                        <a:t>3F</a:t>
                      </a:r>
                      <a:endParaRPr lang="zh-TW" altLang="en-US" sz="3200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 marL="203684" marR="203684" marT="108267" marB="1082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 smtClean="0"/>
                        <a:t>廁所</a:t>
                      </a:r>
                      <a:endParaRPr lang="zh-TW" altLang="en-US" sz="2000" b="1" dirty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108267" marB="108267" anchor="ctr"/>
                </a:tc>
                <a:tc rowSpan="4">
                  <a:txBody>
                    <a:bodyPr/>
                    <a:lstStyle/>
                    <a:p>
                      <a:pPr marL="0" marR="0" indent="0" algn="ctr" defTabSz="281993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dirty="0" smtClean="0"/>
                        <a:t>樓梯</a:t>
                      </a:r>
                      <a:endParaRPr lang="zh-TW" altLang="en-US" sz="2000" b="1" dirty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108267" marB="1082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3200" dirty="0" smtClean="0"/>
                        <a:t>110</a:t>
                      </a:r>
                      <a:endParaRPr lang="zh-TW" altLang="en-US" sz="3200" b="1" dirty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108267" marB="1082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3200" dirty="0" smtClean="0"/>
                        <a:t>109</a:t>
                      </a:r>
                      <a:endParaRPr lang="zh-TW" altLang="en-US" sz="3200" b="1" dirty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108267" marB="1082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3200" dirty="0" smtClean="0"/>
                        <a:t>108</a:t>
                      </a:r>
                      <a:endParaRPr lang="zh-TW" altLang="en-US" sz="3200" b="1" dirty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108267" marB="108267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3200" dirty="0" smtClean="0"/>
                        <a:t>107</a:t>
                      </a:r>
                      <a:endParaRPr lang="en-US" altLang="zh-TW" sz="32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108267" marB="108267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3200" dirty="0" smtClean="0"/>
                        <a:t>106</a:t>
                      </a:r>
                      <a:endParaRPr lang="zh-TW" altLang="en-US" sz="3200" b="1" dirty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108267" marB="108267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3200" dirty="0" smtClean="0"/>
                        <a:t>105</a:t>
                      </a:r>
                      <a:endParaRPr lang="zh-TW" altLang="en-US" sz="3200" b="1" dirty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108267" marB="1082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3200" dirty="0" smtClean="0"/>
                        <a:t>104</a:t>
                      </a:r>
                      <a:endParaRPr lang="zh-TW" altLang="en-US" sz="3200" b="1" dirty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108267" marB="1082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3200" dirty="0" smtClean="0"/>
                        <a:t>103</a:t>
                      </a:r>
                      <a:endParaRPr lang="zh-TW" altLang="en-US" sz="3200" b="1" dirty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108267" marB="1082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3200" dirty="0" smtClean="0"/>
                        <a:t>102</a:t>
                      </a:r>
                      <a:endParaRPr lang="zh-TW" altLang="en-US" sz="3200" b="1" dirty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108267" marB="1082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3200" dirty="0" smtClean="0"/>
                        <a:t>101</a:t>
                      </a:r>
                      <a:endParaRPr lang="zh-TW" altLang="en-US" sz="3200" b="1" dirty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108267" marB="108267" anchor="ctr"/>
                </a:tc>
                <a:tc rowSpan="4">
                  <a:txBody>
                    <a:bodyPr/>
                    <a:lstStyle/>
                    <a:p>
                      <a:pPr marL="0" marR="0" indent="0" algn="ctr" defTabSz="281993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dirty="0" smtClean="0"/>
                        <a:t>樓梯</a:t>
                      </a:r>
                      <a:endParaRPr lang="zh-TW" altLang="en-US" sz="20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108267" marB="1082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 smtClean="0"/>
                        <a:t>廁所</a:t>
                      </a:r>
                      <a:endParaRPr lang="zh-TW" altLang="en-US" sz="2000" b="1" dirty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108267" marB="108267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96144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3200" dirty="0" smtClean="0"/>
                        <a:t>2F</a:t>
                      </a:r>
                      <a:endParaRPr lang="zh-TW" altLang="en-US" sz="3200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 marL="203684" marR="203684" marT="108267" marB="108267" anchor="ctr"/>
                </a:tc>
                <a:tc>
                  <a:txBody>
                    <a:bodyPr/>
                    <a:lstStyle/>
                    <a:p>
                      <a:pPr marL="0" marR="0" indent="0" algn="ctr" defTabSz="122191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dirty="0" smtClean="0"/>
                        <a:t>廁所</a:t>
                      </a:r>
                      <a:endParaRPr lang="zh-TW" altLang="en-US" sz="20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108267" marB="108267" anchor="ctr"/>
                </a:tc>
                <a:tc vMerge="1">
                  <a:txBody>
                    <a:bodyPr/>
                    <a:lstStyle/>
                    <a:p>
                      <a:pPr marL="0" marR="0" indent="0" algn="ctr" defTabSz="281993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108267" marB="108267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zh-TW" altLang="en-US" sz="2000" dirty="0" smtClean="0"/>
                        <a:t>會計室</a:t>
                      </a:r>
                      <a:endParaRPr lang="zh-TW" altLang="en-US" sz="2000" b="1" dirty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108267" marB="108267"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zh-TW" altLang="en-US" sz="2000" dirty="0" smtClean="0"/>
                        <a:t>人事室</a:t>
                      </a:r>
                      <a:endParaRPr lang="zh-TW" altLang="en-US" sz="2000" b="1" dirty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108267" marB="108267"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zh-TW" altLang="en-US" sz="2000" dirty="0" smtClean="0"/>
                        <a:t>校長室</a:t>
                      </a:r>
                      <a:endParaRPr lang="zh-TW" altLang="en-US" sz="2000" b="1" dirty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108267" marB="108267"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zh-TW" altLang="en-US" sz="2000" dirty="0" smtClean="0"/>
                        <a:t>秘書室</a:t>
                      </a:r>
                      <a:endParaRPr lang="en-US" altLang="zh-TW" sz="20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108267" marB="108267" anchor="ctr"/>
                </a:tc>
                <a:tc rowSpan="2">
                  <a:txBody>
                    <a:bodyPr/>
                    <a:lstStyle/>
                    <a:p>
                      <a:pPr algn="ctr"/>
                      <a:endParaRPr lang="en-US" altLang="zh-TW" sz="12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108267" marB="108267"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zh-TW" altLang="en-US" sz="2000" dirty="0" smtClean="0"/>
                        <a:t>會議室</a:t>
                      </a:r>
                      <a:endParaRPr lang="zh-TW" altLang="en-US" sz="2000" b="1" dirty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108267" marB="108267" anchor="ctr"/>
                </a:tc>
                <a:tc rowSpan="2" gridSpan="2">
                  <a:txBody>
                    <a:bodyPr/>
                    <a:lstStyle/>
                    <a:p>
                      <a:pPr algn="ctr"/>
                      <a:r>
                        <a:rPr lang="zh-TW" altLang="en-US" sz="2000" dirty="0" smtClean="0"/>
                        <a:t>視訊會議室</a:t>
                      </a:r>
                      <a:endParaRPr lang="zh-TW" altLang="en-US" sz="2000" b="1" dirty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108267" marB="108267" anchor="ctr"/>
                </a:tc>
                <a:tc rowSpan="2"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zh-TW" altLang="en-US" sz="2000" dirty="0" smtClean="0"/>
                        <a:t>英文學科中心</a:t>
                      </a:r>
                      <a:endParaRPr lang="zh-TW" altLang="en-US" sz="2000" b="1" dirty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108267" marB="108267"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zh-TW" sz="3200" dirty="0" smtClean="0"/>
                        <a:t>113</a:t>
                      </a:r>
                      <a:endParaRPr lang="zh-TW" altLang="en-US" sz="3200" b="1" dirty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108267" marB="108267"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zh-TW" sz="3200" dirty="0" smtClean="0"/>
                        <a:t>112</a:t>
                      </a:r>
                      <a:endParaRPr lang="zh-TW" altLang="en-US" sz="3200" b="1" dirty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108267" marB="108267"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zh-TW" sz="3200" dirty="0" smtClean="0"/>
                        <a:t>111</a:t>
                      </a:r>
                      <a:endParaRPr lang="zh-TW" altLang="en-US" sz="3200" b="1" dirty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108267" marB="108267" anchor="ctr"/>
                </a:tc>
                <a:tc vMerge="1">
                  <a:txBody>
                    <a:bodyPr/>
                    <a:lstStyle/>
                    <a:p>
                      <a:pPr marL="0" marR="0" indent="0" algn="ctr" defTabSz="281993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20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108267" marB="108267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122191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dirty="0" smtClean="0"/>
                        <a:t>廁所</a:t>
                      </a:r>
                      <a:endParaRPr lang="zh-TW" altLang="en-US" sz="20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108267" marB="108267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8974"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zh-TW" sz="3200" dirty="0" smtClean="0"/>
                        <a:t>1F</a:t>
                      </a:r>
                      <a:endParaRPr lang="zh-TW" altLang="en-US" sz="3200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 marL="203684" marR="203684" marT="108267" marB="108267" anchor="ctr"/>
                </a:tc>
                <a:tc rowSpan="2">
                  <a:txBody>
                    <a:bodyPr/>
                    <a:lstStyle/>
                    <a:p>
                      <a:pPr marL="0" marR="0" indent="0" algn="ctr" defTabSz="122191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dirty="0" smtClean="0"/>
                        <a:t>廁所</a:t>
                      </a:r>
                      <a:endParaRPr lang="zh-TW" altLang="en-US" sz="20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108267" marB="108267" anchor="ctr"/>
                </a:tc>
                <a:tc vMerge="1">
                  <a:txBody>
                    <a:bodyPr/>
                    <a:lstStyle/>
                    <a:p>
                      <a:pPr algn="ctr"/>
                      <a:endParaRPr lang="zh-TW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108267" marB="108267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zh-TW" altLang="en-US" sz="2000" b="1" dirty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108267" marB="10826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zh-TW" altLang="en-US" sz="18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zh-TW" alt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108267" marB="108267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zh-TW" alt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108267" marB="108267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zh-TW" altLang="en-US" sz="2000" b="1" dirty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108267" marB="10826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ctr"/>
                      <a:endParaRPr lang="zh-TW" altLang="en-US" sz="2800" dirty="0"/>
                    </a:p>
                  </a:txBody>
                  <a:tcPr marL="203684" marR="203684" marT="108267" marB="108267" anchor="ctr"/>
                </a:tc>
                <a:tc vMerge="1">
                  <a:txBody>
                    <a:bodyPr/>
                    <a:lstStyle/>
                    <a:p>
                      <a:pPr algn="ctr"/>
                      <a:endParaRPr lang="zh-TW" altLang="en-US" sz="2000" b="1" dirty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108267" marB="108267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zh-TW" altLang="en-US" sz="2000" b="1" dirty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108267" marB="108267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altLang="zh-TW" sz="20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108267" marB="108267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zh-TW" altLang="en-US" sz="2000" b="1" dirty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108267" marB="108267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zh-TW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108267" marB="108267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122191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20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108267" marB="10826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7950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zh-TW" altLang="en-US" sz="2000" dirty="0" smtClean="0"/>
                        <a:t>總務處</a:t>
                      </a:r>
                      <a:endParaRPr lang="zh-TW" altLang="en-US" sz="2000" b="1" dirty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108267" marB="108267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marL="203684" marR="203684" marT="108267" marB="108267" anchor="ctr"/>
                </a:tc>
                <a:tc gridSpan="2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marL="203684" marR="203684" marT="108267" marB="108267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zh-TW" altLang="en-US" sz="2000" dirty="0" smtClean="0"/>
                        <a:t>玄關</a:t>
                      </a:r>
                      <a:endParaRPr lang="zh-TW" altLang="en-US" sz="2000" b="1" dirty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108267" marB="108267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 smtClean="0"/>
                        <a:t>教官室</a:t>
                      </a:r>
                      <a:endParaRPr lang="zh-TW" altLang="en-US" sz="2000" b="1" dirty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108267" marB="1082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 smtClean="0"/>
                        <a:t>健康</a:t>
                      </a:r>
                      <a:endParaRPr lang="en-US" altLang="zh-TW" sz="2000" dirty="0" smtClean="0"/>
                    </a:p>
                    <a:p>
                      <a:pPr algn="ctr"/>
                      <a:r>
                        <a:rPr lang="zh-TW" altLang="en-US" sz="2000" dirty="0" smtClean="0"/>
                        <a:t>中心</a:t>
                      </a:r>
                      <a:endParaRPr lang="zh-TW" altLang="en-US" sz="2000" b="1" dirty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108267" marB="1082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3000" dirty="0" smtClean="0"/>
                        <a:t>114</a:t>
                      </a:r>
                      <a:endParaRPr lang="en-US" altLang="zh-TW" sz="30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108267" marB="1082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 smtClean="0"/>
                        <a:t>多元</a:t>
                      </a:r>
                      <a:endParaRPr lang="en-US" altLang="zh-TW" sz="2000" dirty="0" smtClean="0"/>
                    </a:p>
                    <a:p>
                      <a:pPr algn="ctr"/>
                      <a:r>
                        <a:rPr lang="zh-TW" altLang="en-US" sz="2000" dirty="0" smtClean="0"/>
                        <a:t>教室二</a:t>
                      </a:r>
                      <a:endParaRPr lang="zh-TW" altLang="en-US" sz="2000" b="1" dirty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108267" marB="108267" anchor="ctr"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22191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dirty="0" smtClean="0"/>
                        <a:t>廁所</a:t>
                      </a:r>
                      <a:endParaRPr lang="zh-TW" altLang="en-US" sz="20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108267" marB="108267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00" name="表格 9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7802854"/>
              </p:ext>
            </p:extLst>
          </p:nvPr>
        </p:nvGraphicFramePr>
        <p:xfrm>
          <a:off x="252240" y="23711746"/>
          <a:ext cx="5198932" cy="397509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105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496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2246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3200" dirty="0" smtClean="0"/>
                        <a:t>5F</a:t>
                      </a:r>
                      <a:endParaRPr lang="zh-TW" altLang="en-US" sz="3200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zh-TW" altLang="en-US" sz="2000" dirty="0" smtClean="0"/>
                        <a:t>大禮堂</a:t>
                      </a:r>
                      <a:endParaRPr lang="zh-TW" altLang="en-US" sz="2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3200" dirty="0" smtClean="0"/>
                        <a:t>4F</a:t>
                      </a:r>
                      <a:endParaRPr lang="zh-TW" altLang="en-US" sz="3200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 smtClean="0"/>
                        <a:t>崇義堂</a:t>
                      </a:r>
                      <a:endParaRPr lang="zh-TW" altLang="en-US" sz="2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zh-TW" altLang="en-US" sz="2000" dirty="0" smtClean="0"/>
                        <a:t>崇文堂</a:t>
                      </a:r>
                      <a:endParaRPr lang="zh-TW" altLang="en-US" sz="2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zh-TW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 smtClean="0"/>
                        <a:t>崇禮堂</a:t>
                      </a:r>
                      <a:endParaRPr lang="zh-TW" altLang="en-US" sz="2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3200" dirty="0" smtClean="0"/>
                        <a:t>3F</a:t>
                      </a:r>
                      <a:endParaRPr lang="zh-TW" altLang="en-US" sz="3200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 marL="203684" marR="203684" marT="108267" marB="108267" anchor="ctr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zh-TW" altLang="en-US" sz="2000" dirty="0" smtClean="0"/>
                        <a:t>台灣文學館</a:t>
                      </a:r>
                      <a:endParaRPr lang="zh-TW" altLang="en-US" sz="2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zh-TW" altLang="en-US" sz="2000" dirty="0" smtClean="0"/>
                        <a:t>圖書館辦公室</a:t>
                      </a:r>
                      <a:endParaRPr lang="zh-TW" altLang="en-US" sz="2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3200" dirty="0" smtClean="0"/>
                        <a:t>2F</a:t>
                      </a:r>
                      <a:endParaRPr lang="zh-TW" altLang="en-US" sz="3200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 marL="203684" marR="203684" marT="108267" marB="108267" anchor="ctr"/>
                </a:tc>
                <a:tc gridSpan="5">
                  <a:txBody>
                    <a:bodyPr/>
                    <a:lstStyle/>
                    <a:p>
                      <a:pPr marL="0" marR="0" indent="0" algn="ctr" defTabSz="281993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dirty="0" smtClean="0"/>
                        <a:t>開架書庫及期刊室</a:t>
                      </a:r>
                      <a:endParaRPr lang="zh-TW" altLang="en-US" sz="2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3200" dirty="0" smtClean="0"/>
                        <a:t>1F</a:t>
                      </a:r>
                      <a:endParaRPr lang="zh-TW" altLang="en-US" sz="3200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 marL="203684" marR="203684" marT="108267" marB="108267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zh-TW" altLang="en-US" sz="2000" dirty="0" smtClean="0"/>
                        <a:t>網路</a:t>
                      </a:r>
                      <a:endParaRPr lang="en-US" altLang="zh-TW" sz="2000" dirty="0" smtClean="0"/>
                    </a:p>
                    <a:p>
                      <a:pPr algn="ctr"/>
                      <a:r>
                        <a:rPr lang="zh-TW" altLang="en-US" sz="2000" dirty="0" smtClean="0"/>
                        <a:t>資訊室</a:t>
                      </a:r>
                      <a:endParaRPr lang="zh-TW" altLang="en-US" sz="2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zh-TW" altLang="en-US" sz="2000" b="1" dirty="0" smtClean="0">
                          <a:solidFill>
                            <a:srgbClr val="FF0000"/>
                          </a:solidFill>
                        </a:rPr>
                        <a:t>會議室</a:t>
                      </a:r>
                      <a:endParaRPr lang="zh-TW" altLang="en-US" sz="20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3200" dirty="0" smtClean="0"/>
                        <a:t>B1</a:t>
                      </a:r>
                      <a:endParaRPr lang="zh-TW" altLang="en-US" sz="3200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 marL="203684" marR="203684" marT="108267" marB="108267" anchor="ctr"/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zh-TW" altLang="en-US" sz="2000" dirty="0" smtClean="0"/>
                        <a:t>閱覽室</a:t>
                      </a:r>
                      <a:endParaRPr lang="zh-TW" altLang="en-US" sz="2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10" name="表格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4609720"/>
              </p:ext>
            </p:extLst>
          </p:nvPr>
        </p:nvGraphicFramePr>
        <p:xfrm>
          <a:off x="8874116" y="11986455"/>
          <a:ext cx="12170257" cy="485768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344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30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2546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2546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2546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2546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2546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2546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225466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225466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32768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496244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796533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3200" dirty="0" smtClean="0"/>
                        <a:t>5F</a:t>
                      </a:r>
                      <a:endParaRPr lang="zh-TW" altLang="en-US" sz="3200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 marL="203684" marR="203684" marT="108267" marB="1082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 smtClean="0"/>
                        <a:t>廁所</a:t>
                      </a:r>
                      <a:endParaRPr lang="zh-TW" altLang="en-US" sz="2000" b="1" dirty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108267" marB="1082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3200" dirty="0" smtClean="0"/>
                        <a:t>307</a:t>
                      </a:r>
                      <a:endParaRPr lang="zh-TW" altLang="en-US" sz="3200" b="1" dirty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108267" marB="1082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3200" dirty="0" smtClean="0"/>
                        <a:t>306</a:t>
                      </a:r>
                      <a:endParaRPr lang="zh-TW" altLang="en-US" sz="3200" b="1" dirty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108267" marB="1082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3200" dirty="0" smtClean="0"/>
                        <a:t>305</a:t>
                      </a:r>
                      <a:endParaRPr lang="en-US" altLang="zh-TW" sz="32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108267" marB="1082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3200" dirty="0" smtClean="0"/>
                        <a:t>304</a:t>
                      </a:r>
                      <a:endParaRPr lang="zh-TW" altLang="en-US" sz="3200" b="1" dirty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108267" marB="1082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b="1" dirty="0" smtClean="0">
                          <a:solidFill>
                            <a:srgbClr val="FF0000"/>
                          </a:solidFill>
                        </a:rPr>
                        <a:t>公民專科教室</a:t>
                      </a:r>
                    </a:p>
                  </a:txBody>
                  <a:tcPr marL="203684" marR="203684" marT="108267" marB="108267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3200" dirty="0" smtClean="0"/>
                        <a:t>303</a:t>
                      </a:r>
                      <a:endParaRPr lang="zh-TW" altLang="en-US" sz="3200" b="1" dirty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108267" marB="1082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3200" dirty="0" smtClean="0"/>
                        <a:t>302</a:t>
                      </a:r>
                      <a:endParaRPr lang="zh-TW" altLang="en-US" sz="3200" b="1" dirty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108267" marB="1082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3200" dirty="0" smtClean="0"/>
                        <a:t>301</a:t>
                      </a:r>
                      <a:endParaRPr lang="zh-TW" altLang="en-US" sz="3200" b="1" dirty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108267" marB="108267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 b="1" dirty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108267" marB="1082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 smtClean="0"/>
                        <a:t>廁所</a:t>
                      </a:r>
                      <a:endParaRPr lang="zh-TW" altLang="en-US" sz="2000" b="1" dirty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108267" marB="108267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96533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3200" dirty="0" smtClean="0"/>
                        <a:t>4F</a:t>
                      </a:r>
                      <a:endParaRPr lang="zh-TW" altLang="en-US" sz="3200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 marL="203684" marR="203684" marT="108267" marB="108267" anchor="ctr"/>
                </a:tc>
                <a:tc>
                  <a:txBody>
                    <a:bodyPr/>
                    <a:lstStyle/>
                    <a:p>
                      <a:pPr marL="0" marR="0" indent="0" algn="ctr" defTabSz="122191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dirty="0" smtClean="0"/>
                        <a:t>廁所</a:t>
                      </a:r>
                      <a:endParaRPr lang="zh-TW" altLang="en-US" sz="20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108267" marB="1082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3200" dirty="0" smtClean="0"/>
                        <a:t>308</a:t>
                      </a:r>
                      <a:endParaRPr lang="zh-TW" altLang="en-US" sz="3200" b="1" dirty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108267" marB="1082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3200" dirty="0" smtClean="0"/>
                        <a:t>309</a:t>
                      </a:r>
                      <a:endParaRPr lang="zh-TW" altLang="en-US" sz="3200" b="1" dirty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108267" marB="1082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3200" dirty="0" smtClean="0"/>
                        <a:t>310</a:t>
                      </a:r>
                      <a:endParaRPr lang="zh-TW" altLang="en-US" sz="3200" b="1" dirty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108267" marB="1082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3200" dirty="0" smtClean="0"/>
                        <a:t>311</a:t>
                      </a:r>
                      <a:endParaRPr lang="zh-TW" altLang="en-US" sz="3200" b="1" dirty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108267" marB="1082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 smtClean="0"/>
                        <a:t>午餐</a:t>
                      </a:r>
                    </a:p>
                    <a:p>
                      <a:pPr algn="ctr"/>
                      <a:r>
                        <a:rPr lang="zh-TW" altLang="en-US" sz="2000" dirty="0" smtClean="0"/>
                        <a:t>教室</a:t>
                      </a:r>
                      <a:endParaRPr lang="zh-TW" altLang="en-US" sz="2000" b="1" dirty="0" smtClean="0"/>
                    </a:p>
                  </a:txBody>
                  <a:tcPr marL="203684" marR="203684" marT="108267" marB="1082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3200" dirty="0" smtClean="0"/>
                        <a:t>312</a:t>
                      </a:r>
                      <a:endParaRPr lang="zh-TW" altLang="en-US" sz="3200" b="1" dirty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108267" marB="1082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3200" dirty="0" smtClean="0"/>
                        <a:t>313</a:t>
                      </a:r>
                      <a:endParaRPr lang="zh-TW" altLang="en-US" sz="3200" b="1" dirty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108267" marB="1082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3200" dirty="0" smtClean="0"/>
                        <a:t>314</a:t>
                      </a:r>
                      <a:endParaRPr lang="zh-TW" altLang="en-US" sz="3200" b="1" dirty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108267" marB="108267" anchor="ctr"/>
                </a:tc>
                <a:tc>
                  <a:txBody>
                    <a:bodyPr/>
                    <a:lstStyle/>
                    <a:p>
                      <a:pPr marL="0" marR="0" indent="0" algn="ctr" defTabSz="122191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20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108267" marB="108267" anchor="ctr"/>
                </a:tc>
                <a:tc>
                  <a:txBody>
                    <a:bodyPr/>
                    <a:lstStyle/>
                    <a:p>
                      <a:pPr marL="0" marR="0" indent="0" algn="ctr" defTabSz="122191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dirty="0" smtClean="0"/>
                        <a:t>廁所</a:t>
                      </a:r>
                      <a:endParaRPr lang="zh-TW" altLang="en-US" sz="20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108267" marB="108267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96533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3200" dirty="0" smtClean="0"/>
                        <a:t>3F</a:t>
                      </a:r>
                      <a:endParaRPr lang="zh-TW" altLang="en-US" sz="3200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 marL="203684" marR="203684" marT="108267" marB="1082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 smtClean="0"/>
                        <a:t>廁所</a:t>
                      </a:r>
                      <a:endParaRPr lang="zh-TW" altLang="en-US" sz="2000" b="1" dirty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108267" marB="1082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3200" dirty="0" smtClean="0"/>
                        <a:t>207</a:t>
                      </a:r>
                      <a:endParaRPr lang="zh-TW" altLang="en-US" sz="3200" b="1" dirty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108267" marB="1082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3200" dirty="0" smtClean="0"/>
                        <a:t>206</a:t>
                      </a:r>
                      <a:endParaRPr lang="zh-TW" altLang="en-US" sz="3200" b="1" dirty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108267" marB="1082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3200" dirty="0" smtClean="0"/>
                        <a:t>205</a:t>
                      </a:r>
                      <a:endParaRPr lang="zh-TW" altLang="en-US" sz="3200" b="1" dirty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108267" marB="1082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3200" dirty="0" smtClean="0"/>
                        <a:t>204</a:t>
                      </a:r>
                      <a:endParaRPr lang="en-US" altLang="zh-TW" sz="32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108267" marB="1082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 smtClean="0"/>
                        <a:t>英文專科教室</a:t>
                      </a:r>
                      <a:endParaRPr lang="zh-TW" altLang="en-US" sz="2000" b="1" dirty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108267" marB="1082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3200" dirty="0" smtClean="0"/>
                        <a:t>203</a:t>
                      </a:r>
                      <a:endParaRPr lang="zh-TW" altLang="en-US" sz="3200" b="1" dirty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108267" marB="1082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3200" dirty="0" smtClean="0"/>
                        <a:t>202</a:t>
                      </a:r>
                      <a:endParaRPr lang="zh-TW" altLang="en-US" sz="3200" b="1" dirty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108267" marB="1082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3200" dirty="0" smtClean="0"/>
                        <a:t>201</a:t>
                      </a:r>
                      <a:endParaRPr lang="zh-TW" altLang="en-US" sz="3200" b="1" dirty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108267" marB="108267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 b="1" dirty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108267" marB="1082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 smtClean="0"/>
                        <a:t>廁所</a:t>
                      </a:r>
                      <a:endParaRPr lang="zh-TW" altLang="en-US" sz="2000" b="1" dirty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108267" marB="108267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96533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3200" dirty="0" smtClean="0"/>
                        <a:t>2F</a:t>
                      </a:r>
                      <a:endParaRPr lang="zh-TW" altLang="en-US" sz="3200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 marL="203684" marR="203684" marT="108267" marB="108267" anchor="ctr"/>
                </a:tc>
                <a:tc>
                  <a:txBody>
                    <a:bodyPr/>
                    <a:lstStyle/>
                    <a:p>
                      <a:pPr marL="0" marR="0" indent="0" algn="ctr" defTabSz="122191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dirty="0" smtClean="0"/>
                        <a:t>廁所</a:t>
                      </a:r>
                      <a:endParaRPr lang="zh-TW" altLang="en-US" sz="20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108267" marB="1082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3200" dirty="0" smtClean="0"/>
                        <a:t>208</a:t>
                      </a:r>
                      <a:endParaRPr lang="zh-TW" altLang="en-US" sz="3200" b="1" dirty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108267" marB="1082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3200" dirty="0" smtClean="0"/>
                        <a:t>209</a:t>
                      </a:r>
                      <a:endParaRPr lang="zh-TW" altLang="en-US" sz="3200" b="1" dirty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108267" marB="1082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3200" dirty="0" smtClean="0"/>
                        <a:t>210</a:t>
                      </a:r>
                      <a:endParaRPr lang="zh-TW" altLang="en-US" sz="3200" b="1" dirty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108267" marB="1082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3200" dirty="0" smtClean="0"/>
                        <a:t>211</a:t>
                      </a:r>
                      <a:endParaRPr lang="en-US" altLang="zh-TW" sz="32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108267" marB="108267" anchor="ctr"/>
                </a:tc>
                <a:tc>
                  <a:txBody>
                    <a:bodyPr/>
                    <a:lstStyle/>
                    <a:p>
                      <a:pPr marL="0" marR="0" indent="0" algn="ctr" defTabSz="281993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b="0" dirty="0" smtClean="0">
                          <a:solidFill>
                            <a:schemeClr val="tx1"/>
                          </a:solidFill>
                        </a:rPr>
                        <a:t>數學專科教室</a:t>
                      </a:r>
                    </a:p>
                  </a:txBody>
                  <a:tcPr marL="203684" marR="203684" marT="108267" marB="108267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3200" dirty="0" smtClean="0"/>
                        <a:t>212</a:t>
                      </a:r>
                      <a:endParaRPr lang="zh-TW" altLang="en-US" sz="3200" b="1" dirty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108267" marB="1082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3200" dirty="0" smtClean="0"/>
                        <a:t>213</a:t>
                      </a:r>
                      <a:endParaRPr lang="zh-TW" altLang="en-US" sz="3200" b="1" dirty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108267" marB="1082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3200" dirty="0" smtClean="0"/>
                        <a:t>214</a:t>
                      </a:r>
                      <a:endParaRPr lang="zh-TW" altLang="en-US" sz="3200" b="1" dirty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108267" marB="108267" anchor="ctr"/>
                </a:tc>
                <a:tc>
                  <a:txBody>
                    <a:bodyPr/>
                    <a:lstStyle/>
                    <a:p>
                      <a:pPr marL="0" marR="0" indent="0" algn="ctr" defTabSz="122191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20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108267" marB="108267" anchor="ctr"/>
                </a:tc>
                <a:tc>
                  <a:txBody>
                    <a:bodyPr/>
                    <a:lstStyle/>
                    <a:p>
                      <a:pPr marL="0" marR="0" indent="0" algn="ctr" defTabSz="122191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dirty="0" smtClean="0"/>
                        <a:t>廁所</a:t>
                      </a:r>
                      <a:endParaRPr lang="zh-TW" altLang="en-US" sz="20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108267" marB="108267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48933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3200" dirty="0" smtClean="0"/>
                        <a:t>1F</a:t>
                      </a:r>
                      <a:endParaRPr lang="zh-TW" altLang="en-US" sz="3200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 marL="203684" marR="203684" marT="108267" marB="108267" anchor="ctr"/>
                </a:tc>
                <a:tc>
                  <a:txBody>
                    <a:bodyPr/>
                    <a:lstStyle/>
                    <a:p>
                      <a:pPr marL="0" marR="0" indent="0" algn="ctr" defTabSz="122191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dirty="0" smtClean="0"/>
                        <a:t>廁所</a:t>
                      </a:r>
                      <a:endParaRPr lang="zh-TW" altLang="en-US" sz="20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108267" marB="1082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3200" dirty="0" smtClean="0"/>
                        <a:t>116</a:t>
                      </a:r>
                      <a:endParaRPr lang="zh-TW" altLang="en-US" sz="3200" b="1" dirty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108267" marB="1082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3200" dirty="0" smtClean="0"/>
                        <a:t>216</a:t>
                      </a:r>
                      <a:endParaRPr lang="zh-TW" altLang="en-US" sz="3200" b="1" dirty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108267" marB="1082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3200" dirty="0" smtClean="0"/>
                        <a:t>316</a:t>
                      </a:r>
                      <a:endParaRPr lang="zh-TW" altLang="en-US" sz="3200" b="1" dirty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108267" marB="1082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 smtClean="0"/>
                        <a:t>多元</a:t>
                      </a:r>
                      <a:endParaRPr lang="en-US" altLang="zh-TW" sz="2000" dirty="0" smtClean="0"/>
                    </a:p>
                    <a:p>
                      <a:pPr algn="ctr"/>
                      <a:r>
                        <a:rPr lang="zh-TW" altLang="en-US" sz="2000" dirty="0" smtClean="0"/>
                        <a:t>教室一</a:t>
                      </a:r>
                      <a:endParaRPr lang="en-US" altLang="zh-TW" sz="20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108267" marB="1082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 smtClean="0"/>
                        <a:t>玄關</a:t>
                      </a:r>
                      <a:endParaRPr lang="zh-TW" altLang="en-US" sz="2000" b="1" dirty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108267" marB="1082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3200" dirty="0" smtClean="0"/>
                        <a:t>115</a:t>
                      </a:r>
                      <a:endParaRPr lang="zh-TW" altLang="en-US" sz="3200" b="1" dirty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108267" marB="1082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3200" dirty="0" smtClean="0"/>
                        <a:t>215</a:t>
                      </a:r>
                      <a:endParaRPr lang="zh-TW" altLang="en-US" sz="3200" b="1" dirty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108267" marB="1082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3200" dirty="0" smtClean="0"/>
                        <a:t>315</a:t>
                      </a:r>
                      <a:endParaRPr lang="zh-TW" altLang="en-US" sz="3200" b="1" dirty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108267" marB="108267" anchor="ctr"/>
                </a:tc>
                <a:tc>
                  <a:txBody>
                    <a:bodyPr/>
                    <a:lstStyle/>
                    <a:p>
                      <a:pPr marL="0" marR="0" indent="0" algn="ctr" defTabSz="122191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20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108267" marB="108267" anchor="ctr"/>
                </a:tc>
                <a:tc>
                  <a:txBody>
                    <a:bodyPr/>
                    <a:lstStyle/>
                    <a:p>
                      <a:pPr marL="0" marR="0" indent="0" algn="ctr" defTabSz="122191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dirty="0" smtClean="0"/>
                        <a:t>廁所</a:t>
                      </a:r>
                      <a:endParaRPr lang="zh-TW" altLang="en-US" sz="20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108267" marB="108267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3200" dirty="0" smtClean="0"/>
                        <a:t>B1</a:t>
                      </a:r>
                      <a:endParaRPr lang="zh-TW" altLang="en-US" sz="3200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 marL="203684" marR="203684" marT="108267" marB="108267" anchor="ctr"/>
                </a:tc>
                <a:tc gridSpan="11">
                  <a:txBody>
                    <a:bodyPr/>
                    <a:lstStyle/>
                    <a:p>
                      <a:pPr marL="0" marR="0" indent="0" algn="ctr" defTabSz="122191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dirty="0" smtClean="0"/>
                        <a:t>地  下  停  車  場</a:t>
                      </a:r>
                      <a:endParaRPr lang="zh-TW" altLang="en-US" sz="20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108267" marB="108267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zh-TW" alt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108267" marB="108267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zh-TW" alt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108267" marB="10826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108267" marB="108267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108267" marB="108267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zh-TW" alt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108267" marB="10826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zh-TW" alt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108267" marB="10826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zh-TW" alt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108267" marB="108267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zh-TW" alt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108267" marB="108267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defTabSz="122191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20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108267" marB="108267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5" name="文字方塊 14"/>
          <p:cNvSpPr txBox="1"/>
          <p:nvPr/>
        </p:nvSpPr>
        <p:spPr>
          <a:xfrm>
            <a:off x="12219441" y="24685218"/>
            <a:ext cx="430887" cy="142552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TW" altLang="en-US" sz="1600" b="1" dirty="0" smtClean="0"/>
              <a:t>家長會辦公室</a:t>
            </a:r>
            <a:endParaRPr lang="zh-TW" altLang="en-US" sz="1600" b="1" dirty="0"/>
          </a:p>
        </p:txBody>
      </p:sp>
      <p:sp>
        <p:nvSpPr>
          <p:cNvPr id="6" name="文字方塊 5"/>
          <p:cNvSpPr txBox="1"/>
          <p:nvPr/>
        </p:nvSpPr>
        <p:spPr>
          <a:xfrm>
            <a:off x="10320254" y="26264974"/>
            <a:ext cx="12770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 smtClean="0"/>
              <a:t>進修</a:t>
            </a:r>
            <a:r>
              <a:rPr lang="zh-TW" altLang="en-US" sz="2000" b="1" dirty="0"/>
              <a:t>部</a:t>
            </a:r>
            <a:endParaRPr lang="en-US" altLang="zh-TW" sz="2000" b="1" dirty="0" smtClean="0"/>
          </a:p>
          <a:p>
            <a:pPr algn="ctr"/>
            <a:r>
              <a:rPr lang="zh-TW" altLang="en-US" sz="2000" b="1" dirty="0" smtClean="0"/>
              <a:t>辦公室</a:t>
            </a:r>
            <a:endParaRPr lang="zh-TW" altLang="en-US" sz="2000" b="1" dirty="0"/>
          </a:p>
        </p:txBody>
      </p:sp>
      <p:sp>
        <p:nvSpPr>
          <p:cNvPr id="18" name="文字方塊 17"/>
          <p:cNvSpPr txBox="1"/>
          <p:nvPr/>
        </p:nvSpPr>
        <p:spPr>
          <a:xfrm>
            <a:off x="11580915" y="26257432"/>
            <a:ext cx="12770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 smtClean="0"/>
              <a:t>進修</a:t>
            </a:r>
            <a:r>
              <a:rPr lang="zh-TW" altLang="en-US" sz="2000" b="1" dirty="0"/>
              <a:t>部</a:t>
            </a:r>
            <a:endParaRPr lang="en-US" altLang="zh-TW" sz="2000" b="1" dirty="0" smtClean="0"/>
          </a:p>
          <a:p>
            <a:pPr algn="ctr"/>
            <a:r>
              <a:rPr lang="zh-TW" altLang="en-US" sz="2000" b="1" dirty="0" smtClean="0"/>
              <a:t>辦公</a:t>
            </a:r>
            <a:r>
              <a:rPr lang="zh-TW" altLang="en-US" sz="2000" b="1" dirty="0"/>
              <a:t>室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37615" y="22670296"/>
            <a:ext cx="2693829" cy="6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61568" y="16874393"/>
            <a:ext cx="2693829" cy="7573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89469" y="11245153"/>
            <a:ext cx="2691000" cy="6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45457" y="5798772"/>
            <a:ext cx="2677598" cy="7041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4448" y="23049129"/>
            <a:ext cx="2634914" cy="6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0393" y="6687320"/>
            <a:ext cx="2835015" cy="7259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99" name="表格 9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6516127"/>
              </p:ext>
            </p:extLst>
          </p:nvPr>
        </p:nvGraphicFramePr>
        <p:xfrm>
          <a:off x="7358248" y="17817777"/>
          <a:ext cx="12674128" cy="469302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640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200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4807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3276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2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648073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648071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432768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</a:tblGrid>
              <a:tr h="1321153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3200" dirty="0" smtClean="0"/>
                        <a:t>3F</a:t>
                      </a:r>
                      <a:endParaRPr lang="zh-TW" altLang="en-US" sz="3200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 marL="203684" marR="203684" marT="108267" marB="1082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 smtClean="0"/>
                        <a:t>廁所</a:t>
                      </a:r>
                      <a:endParaRPr lang="zh-TW" altLang="en-US" sz="2000" b="1" dirty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108267" marB="108267" anchor="ctr"/>
                </a:tc>
                <a:tc>
                  <a:txBody>
                    <a:bodyPr/>
                    <a:lstStyle/>
                    <a:p>
                      <a:pPr marL="0" marR="0" indent="0" algn="ctr" defTabSz="281993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700" dirty="0" smtClean="0"/>
                        <a:t>英聽</a:t>
                      </a:r>
                      <a:endParaRPr lang="en-US" altLang="zh-TW" sz="1700" dirty="0" smtClean="0"/>
                    </a:p>
                    <a:p>
                      <a:pPr marL="0" marR="0" indent="0" algn="ctr" defTabSz="281993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700" dirty="0" smtClean="0"/>
                        <a:t>網路教室</a:t>
                      </a:r>
                      <a:endParaRPr lang="en-US" altLang="zh-TW" sz="17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108267" marB="108267" anchor="ctr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zh-TW" altLang="en-US" sz="2000" dirty="0" smtClean="0"/>
                        <a:t>英文科</a:t>
                      </a:r>
                      <a:endParaRPr lang="en-US" altLang="zh-TW" sz="2000" dirty="0" smtClean="0"/>
                    </a:p>
                    <a:p>
                      <a:pPr algn="ctr"/>
                      <a:r>
                        <a:rPr lang="zh-TW" altLang="en-US" sz="2000" dirty="0" smtClean="0"/>
                        <a:t>舞台教室</a:t>
                      </a:r>
                      <a:endParaRPr lang="zh-TW" altLang="en-US" sz="2000" b="1" dirty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108267" marB="108267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altLang="zh-TW" sz="2800" dirty="0" smtClean="0"/>
                    </a:p>
                  </a:txBody>
                  <a:tcPr marL="203684" marR="203684" marT="108267" marB="108267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zh-TW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108267" marB="108267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zh-TW" altLang="en-US" sz="2000" dirty="0" smtClean="0"/>
                        <a:t>樓梯</a:t>
                      </a:r>
                      <a:endParaRPr lang="zh-TW" altLang="en-US" sz="2000" b="1" dirty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108267" marB="108267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zh-TW" altLang="en-US" sz="2000" dirty="0" smtClean="0"/>
                        <a:t>地理科</a:t>
                      </a:r>
                      <a:endParaRPr lang="en-US" altLang="zh-TW" sz="2000" dirty="0" smtClean="0"/>
                    </a:p>
                    <a:p>
                      <a:pPr algn="ctr"/>
                      <a:r>
                        <a:rPr lang="zh-TW" altLang="en-US" sz="2000" dirty="0" smtClean="0"/>
                        <a:t>專科教室</a:t>
                      </a:r>
                      <a:endParaRPr lang="en-US" altLang="zh-TW" sz="20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108267" marB="108267" anchor="ctr"/>
                </a:tc>
                <a:tc hMerge="1">
                  <a:txBody>
                    <a:bodyPr/>
                    <a:lstStyle/>
                    <a:p>
                      <a:pPr marL="0" marR="0" indent="0" algn="ctr" defTabSz="281993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108267" marB="108267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zh-TW" altLang="en-US" sz="2000" b="1" dirty="0" smtClean="0">
                          <a:solidFill>
                            <a:srgbClr val="FF0000"/>
                          </a:solidFill>
                        </a:rPr>
                        <a:t>歷史科</a:t>
                      </a:r>
                      <a:endParaRPr lang="en-US" altLang="zh-TW" sz="2000" b="1" dirty="0" smtClean="0">
                        <a:solidFill>
                          <a:srgbClr val="FF0000"/>
                        </a:solidFill>
                      </a:endParaRPr>
                    </a:p>
                    <a:p>
                      <a:pPr algn="ctr"/>
                      <a:r>
                        <a:rPr lang="zh-TW" altLang="en-US" sz="2000" b="1" dirty="0" smtClean="0">
                          <a:solidFill>
                            <a:srgbClr val="FF0000"/>
                          </a:solidFill>
                        </a:rPr>
                        <a:t>專科教室</a:t>
                      </a:r>
                      <a:endParaRPr lang="en-US" altLang="zh-TW" sz="2000" b="1" dirty="0" smtClean="0">
                        <a:solidFill>
                          <a:srgbClr val="FF0000"/>
                        </a:solidFill>
                      </a:endParaRPr>
                    </a:p>
                  </a:txBody>
                  <a:tcPr marL="203684" marR="203684" marT="108267" marB="108267" anchor="ctr"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281993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108267" marB="108267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zh-TW" altLang="en-US" b="1" dirty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108267" marB="108267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 b="1" dirty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108267" marB="1082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 smtClean="0"/>
                        <a:t>廁所</a:t>
                      </a:r>
                      <a:endParaRPr lang="zh-TW" altLang="en-US" sz="2000" b="1" dirty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108267" marB="108267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96144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3200" dirty="0" smtClean="0"/>
                        <a:t>2F</a:t>
                      </a:r>
                      <a:endParaRPr lang="zh-TW" altLang="en-US" sz="3200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 marL="203684" marR="203684" marT="108267" marB="108267" anchor="ctr"/>
                </a:tc>
                <a:tc>
                  <a:txBody>
                    <a:bodyPr/>
                    <a:lstStyle/>
                    <a:p>
                      <a:pPr marL="0" marR="0" indent="0" algn="ctr" defTabSz="122191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dirty="0" smtClean="0"/>
                        <a:t>廁所</a:t>
                      </a:r>
                      <a:endParaRPr lang="zh-TW" altLang="en-US" sz="20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108267" marB="108267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zh-TW" altLang="en-US" sz="2000" dirty="0" smtClean="0"/>
                        <a:t>英文科辦公室</a:t>
                      </a:r>
                      <a:endParaRPr lang="zh-TW" altLang="en-US" sz="20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108267" marB="108267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 smtClean="0"/>
                        <a:t>準備室</a:t>
                      </a:r>
                      <a:endParaRPr lang="zh-TW" altLang="en-US" sz="2000" b="1" dirty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108267" marB="1082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 smtClean="0"/>
                        <a:t>公民與社會科辦公室</a:t>
                      </a:r>
                      <a:endParaRPr lang="zh-TW" altLang="en-US" sz="2000" b="1" dirty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108267" marB="108267" anchor="ctr"/>
                </a:tc>
                <a:tc vMerge="1">
                  <a:txBody>
                    <a:bodyPr/>
                    <a:lstStyle/>
                    <a:p>
                      <a:pPr algn="ctr"/>
                      <a:endParaRPr lang="zh-TW" alt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108267" marB="10826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 smtClean="0"/>
                        <a:t>社會科</a:t>
                      </a:r>
                      <a:endParaRPr lang="en-US" altLang="zh-TW" sz="2000" dirty="0" smtClean="0"/>
                    </a:p>
                    <a:p>
                      <a:pPr algn="ctr"/>
                      <a:r>
                        <a:rPr lang="zh-TW" altLang="en-US" sz="2000" dirty="0" smtClean="0"/>
                        <a:t>辦公室</a:t>
                      </a:r>
                      <a:endParaRPr lang="zh-TW" altLang="en-US" sz="20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108267" marB="108267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zh-TW" altLang="en-US" sz="2000" dirty="0" smtClean="0"/>
                        <a:t>教務處電腦室</a:t>
                      </a:r>
                      <a:endParaRPr lang="en-US" altLang="zh-TW" sz="20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108267" marB="108267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zh-TW" altLang="en-US" sz="2000" dirty="0" smtClean="0"/>
                        <a:t>教務處</a:t>
                      </a:r>
                      <a:endParaRPr lang="en-US" altLang="zh-TW" sz="20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108267" marB="108267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altLang="zh-TW" sz="20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108267" marB="108267" anchor="ctr"/>
                </a:tc>
                <a:tc>
                  <a:txBody>
                    <a:bodyPr/>
                    <a:lstStyle/>
                    <a:p>
                      <a:pPr marL="0" marR="0" indent="0" algn="ctr" defTabSz="122191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dirty="0" smtClean="0"/>
                        <a:t>女廁所</a:t>
                      </a:r>
                      <a:endParaRPr lang="zh-TW" altLang="en-US" sz="20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108267" marB="108267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96144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3200" dirty="0" smtClean="0"/>
                        <a:t>1F</a:t>
                      </a:r>
                      <a:endParaRPr lang="zh-TW" altLang="en-US" sz="3200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 marL="203684" marR="203684" marT="108267" marB="108267" anchor="ctr"/>
                </a:tc>
                <a:tc>
                  <a:txBody>
                    <a:bodyPr/>
                    <a:lstStyle/>
                    <a:p>
                      <a:pPr marL="0" marR="0" indent="0" algn="ctr" defTabSz="122191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dirty="0" smtClean="0"/>
                        <a:t>廁所</a:t>
                      </a:r>
                      <a:endParaRPr lang="zh-TW" altLang="en-US" sz="20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108267" marB="108267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zh-TW" altLang="en-US" sz="2000" dirty="0" smtClean="0"/>
                        <a:t>輔導室</a:t>
                      </a:r>
                      <a:endParaRPr lang="zh-TW" altLang="en-US" sz="2000" b="1" dirty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108267" marB="108267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zh-TW" altLang="en-US" sz="2000" dirty="0" smtClean="0"/>
                        <a:t>學務處</a:t>
                      </a:r>
                      <a:endParaRPr lang="zh-TW" altLang="en-US" sz="2000" b="1" dirty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108267" marB="108267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zh-TW" altLang="en-US" sz="2800" dirty="0"/>
                    </a:p>
                  </a:txBody>
                  <a:tcPr marL="203684" marR="203684" marT="108267" marB="108267" anchor="ctr"/>
                </a:tc>
                <a:tc vMerge="1">
                  <a:txBody>
                    <a:bodyPr/>
                    <a:lstStyle/>
                    <a:p>
                      <a:pPr algn="ctr"/>
                      <a:endParaRPr lang="zh-TW" alt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108267" marB="108267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 smtClean="0"/>
                        <a:t>玄關</a:t>
                      </a:r>
                      <a:endParaRPr lang="zh-TW" altLang="en-US" sz="2000" b="1" dirty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108267" marB="108267" anchor="ctr"/>
                </a:tc>
                <a:tc gridSpan="4">
                  <a:txBody>
                    <a:bodyPr/>
                    <a:lstStyle/>
                    <a:p>
                      <a:pPr marL="0" marR="0" indent="0" algn="ctr" defTabSz="281993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dirty="0" smtClean="0"/>
                        <a:t>國文科辦公室</a:t>
                      </a:r>
                      <a:endParaRPr lang="zh-TW" altLang="en-US" sz="2000" b="1" dirty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108267" marB="108267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defTabSz="281993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108267" marB="108267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marL="203684" marR="203684" marT="108267" marB="108267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zh-TW" altLang="en-US" sz="2000" dirty="0" smtClean="0"/>
                        <a:t>數學科辦公室</a:t>
                      </a:r>
                      <a:endParaRPr lang="zh-TW" altLang="en-US" sz="2000" b="1" dirty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108267" marB="108267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zh-TW" alt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108267" marB="108267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2191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dirty="0" smtClean="0"/>
                        <a:t>男廁所</a:t>
                      </a:r>
                      <a:endParaRPr lang="zh-TW" altLang="en-US" sz="20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108267" marB="108267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79584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3200" dirty="0" smtClean="0"/>
                        <a:t>B1</a:t>
                      </a:r>
                      <a:endParaRPr lang="zh-TW" altLang="en-US" sz="3200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 marL="203684" marR="203684" marT="108267" marB="108267" anchor="ctr"/>
                </a:tc>
                <a:tc gridSpan="6">
                  <a:txBody>
                    <a:bodyPr/>
                    <a:lstStyle/>
                    <a:p>
                      <a:pPr algn="ctr"/>
                      <a:r>
                        <a:rPr lang="zh-TW" altLang="en-US" sz="2000" dirty="0" smtClean="0"/>
                        <a:t>桌球室</a:t>
                      </a:r>
                      <a:endParaRPr lang="zh-TW" altLang="en-US" sz="2000" b="1" dirty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108267" marB="108267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zh-TW" alt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108267" marB="108267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zh-TW" altLang="en-US" sz="2000" b="1" dirty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108267" marB="108267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zh-TW" altLang="en-US" sz="2800" dirty="0"/>
                    </a:p>
                  </a:txBody>
                  <a:tcPr marL="203684" marR="203684" marT="108267" marB="108267" anchor="ctr"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marL="203684" marR="203684" marT="108267" marB="108267" anchor="ctr"/>
                </a:tc>
                <a:tc hMerge="1">
                  <a:txBody>
                    <a:bodyPr/>
                    <a:lstStyle/>
                    <a:p>
                      <a:endParaRPr lang="zh-TW" alt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108267" marB="108267" anchor="ctr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zh-TW" altLang="en-US" sz="2000" dirty="0" smtClean="0"/>
                        <a:t>掃具器材室</a:t>
                      </a:r>
                      <a:endParaRPr lang="zh-TW" altLang="en-US" sz="2000" b="1" dirty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108267" marB="108267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zh-TW" alt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108267" marB="108267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/>
                      <a:endParaRPr lang="zh-TW" altLang="en-US" sz="2000" b="1" dirty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108267" marB="108267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zh-TW" altLang="en-US" sz="2800" dirty="0"/>
                    </a:p>
                  </a:txBody>
                  <a:tcPr marL="203684" marR="203684" marT="108267" marB="108267" anchor="ctr"/>
                </a:tc>
                <a:tc hMerge="1">
                  <a:txBody>
                    <a:bodyPr/>
                    <a:lstStyle/>
                    <a:p>
                      <a:pPr marL="0" marR="0" indent="0" algn="ctr" defTabSz="122191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200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108267" marB="108267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8" name="文字方塊 27"/>
          <p:cNvSpPr txBox="1"/>
          <p:nvPr/>
        </p:nvSpPr>
        <p:spPr>
          <a:xfrm>
            <a:off x="17046435" y="18105185"/>
            <a:ext cx="127705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1700" b="1" dirty="0"/>
              <a:t>國文科</a:t>
            </a:r>
            <a:endParaRPr lang="en-US" altLang="zh-TW" sz="1700" b="1" dirty="0"/>
          </a:p>
          <a:p>
            <a:pPr algn="ctr"/>
            <a:r>
              <a:rPr lang="zh-TW" altLang="en-US" sz="1700" b="1" dirty="0"/>
              <a:t>專科</a:t>
            </a:r>
            <a:r>
              <a:rPr lang="zh-TW" altLang="en-US" sz="1700" b="1" dirty="0" smtClean="0"/>
              <a:t>教室二</a:t>
            </a:r>
            <a:endParaRPr lang="en-US" altLang="zh-TW" sz="1700" b="1" dirty="0"/>
          </a:p>
        </p:txBody>
      </p:sp>
      <p:sp>
        <p:nvSpPr>
          <p:cNvPr id="29" name="文字方塊 28"/>
          <p:cNvSpPr txBox="1"/>
          <p:nvPr/>
        </p:nvSpPr>
        <p:spPr>
          <a:xfrm>
            <a:off x="18322388" y="18142048"/>
            <a:ext cx="127705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1700" b="1" dirty="0"/>
              <a:t>國文</a:t>
            </a:r>
            <a:r>
              <a:rPr lang="zh-TW" altLang="en-US" sz="1700" b="1" dirty="0" smtClean="0"/>
              <a:t>科</a:t>
            </a:r>
            <a:endParaRPr lang="en-US" altLang="zh-TW" sz="1700" b="1" dirty="0" smtClean="0"/>
          </a:p>
          <a:p>
            <a:pPr algn="ctr"/>
            <a:r>
              <a:rPr lang="zh-TW" altLang="en-US" sz="1700" b="1" dirty="0"/>
              <a:t>專科</a:t>
            </a:r>
            <a:r>
              <a:rPr lang="zh-TW" altLang="en-US" sz="1700" b="1" dirty="0" smtClean="0"/>
              <a:t>教室一</a:t>
            </a:r>
            <a:endParaRPr lang="en-US" altLang="zh-TW" sz="1700" b="1" dirty="0" smtClean="0"/>
          </a:p>
        </p:txBody>
      </p:sp>
      <p:sp>
        <p:nvSpPr>
          <p:cNvPr id="32" name="文字方塊 31"/>
          <p:cNvSpPr txBox="1"/>
          <p:nvPr/>
        </p:nvSpPr>
        <p:spPr>
          <a:xfrm>
            <a:off x="18404830" y="19419913"/>
            <a:ext cx="12770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 smtClean="0"/>
              <a:t>數學科</a:t>
            </a:r>
            <a:endParaRPr lang="en-US" altLang="zh-TW" sz="2000" b="1" dirty="0" smtClean="0"/>
          </a:p>
          <a:p>
            <a:pPr algn="ctr"/>
            <a:r>
              <a:rPr lang="zh-TW" altLang="en-US" sz="2000" b="1" dirty="0" smtClean="0"/>
              <a:t>討論室</a:t>
            </a:r>
            <a:endParaRPr lang="en-US" altLang="zh-TW" sz="2000" b="1" dirty="0" smtClean="0"/>
          </a:p>
        </p:txBody>
      </p:sp>
      <p:graphicFrame>
        <p:nvGraphicFramePr>
          <p:cNvPr id="40" name="表格 3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5482349"/>
              </p:ext>
            </p:extLst>
          </p:nvPr>
        </p:nvGraphicFramePr>
        <p:xfrm>
          <a:off x="8948817" y="6462457"/>
          <a:ext cx="11610399" cy="446264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640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952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3276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027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1144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3276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6222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03932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229084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274972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432768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</a:tblGrid>
              <a:tr h="868615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3200" dirty="0" smtClean="0"/>
                        <a:t>4F</a:t>
                      </a:r>
                      <a:endParaRPr lang="zh-TW" altLang="en-US" sz="3200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 marL="203684" marR="203684" marT="108267" marB="1082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 smtClean="0"/>
                        <a:t>廁所</a:t>
                      </a:r>
                      <a:endParaRPr lang="zh-TW" altLang="en-US" sz="2000" b="1" dirty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108267" marB="1082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 smtClean="0"/>
                        <a:t>多功能</a:t>
                      </a:r>
                      <a:r>
                        <a:rPr lang="en-US" altLang="zh-TW" sz="2000" smtClean="0"/>
                        <a:t/>
                      </a:r>
                      <a:br>
                        <a:rPr lang="en-US" altLang="zh-TW" sz="2000" smtClean="0"/>
                      </a:br>
                      <a:r>
                        <a:rPr lang="zh-TW" altLang="en-US" sz="2000" smtClean="0"/>
                        <a:t>教室</a:t>
                      </a:r>
                      <a:r>
                        <a:rPr lang="zh-TW" altLang="en-US" sz="2000" dirty="0" smtClean="0"/>
                        <a:t>三</a:t>
                      </a:r>
                      <a:endParaRPr lang="en-US" altLang="zh-TW" sz="20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108267" marB="108267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zh-TW" altLang="en-US" sz="2000" b="1" dirty="0" smtClean="0">
                          <a:solidFill>
                            <a:srgbClr val="FF0000"/>
                          </a:solidFill>
                        </a:rPr>
                        <a:t>多功能</a:t>
                      </a:r>
                      <a:r>
                        <a:rPr lang="en-US" altLang="zh-TW" sz="2000" b="1" dirty="0" smtClean="0">
                          <a:solidFill>
                            <a:srgbClr val="FF0000"/>
                          </a:solidFill>
                        </a:rPr>
                        <a:t/>
                      </a:r>
                      <a:br>
                        <a:rPr lang="en-US" altLang="zh-TW" sz="2000" b="1" dirty="0" smtClean="0">
                          <a:solidFill>
                            <a:srgbClr val="FF0000"/>
                          </a:solidFill>
                        </a:rPr>
                      </a:br>
                      <a:r>
                        <a:rPr lang="zh-TW" altLang="en-US" sz="2000" b="1" dirty="0" smtClean="0">
                          <a:solidFill>
                            <a:srgbClr val="FF0000"/>
                          </a:solidFill>
                        </a:rPr>
                        <a:t>教室二</a:t>
                      </a:r>
                      <a:endParaRPr lang="zh-TW" altLang="en-US" sz="2000" b="1" dirty="0">
                        <a:solidFill>
                          <a:srgbClr val="FF0000"/>
                        </a:solidFill>
                      </a:endParaRPr>
                    </a:p>
                  </a:txBody>
                  <a:tcPr marL="203684" marR="203684" marT="108267" marB="108267" anchor="ctr"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 smtClean="0"/>
                        <a:t>創客教室</a:t>
                      </a:r>
                      <a:endParaRPr lang="zh-TW" altLang="en-US" sz="2000" b="1" dirty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108267" marB="108267" anchor="ctr"/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zh-TW" altLang="en-US" sz="2000" dirty="0" smtClean="0"/>
                        <a:t>樓梯</a:t>
                      </a:r>
                      <a:endParaRPr lang="zh-TW" altLang="en-US" sz="2000" b="1" dirty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108267" marB="1082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 smtClean="0"/>
                        <a:t>基礎化學實驗室</a:t>
                      </a:r>
                      <a:endParaRPr lang="zh-TW" altLang="en-US" sz="2000" b="1" dirty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108267" marB="108267" anchor="ctr"/>
                </a:tc>
                <a:tc gridSpan="3">
                  <a:txBody>
                    <a:bodyPr/>
                    <a:lstStyle/>
                    <a:p>
                      <a:pPr marL="0" marR="0" indent="0" algn="ctr" defTabSz="281993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600" dirty="0" smtClean="0"/>
                        <a:t>多功能教室一</a:t>
                      </a:r>
                      <a:endParaRPr lang="zh-TW" alt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108267" marB="108267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281993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dirty="0" smtClean="0"/>
                        <a:t>基礎物理實驗室</a:t>
                      </a:r>
                      <a:endParaRPr lang="zh-TW" altLang="en-US" sz="2000" b="1" dirty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108267" marB="108267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 smtClean="0"/>
                        <a:t>廁所</a:t>
                      </a:r>
                      <a:endParaRPr lang="zh-TW" altLang="en-US" sz="2000" b="1" dirty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108267" marB="108267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7976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3200" dirty="0" smtClean="0"/>
                        <a:t>3F</a:t>
                      </a:r>
                      <a:endParaRPr lang="zh-TW" altLang="en-US" sz="3200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 marL="203684" marR="203684" marT="108267" marB="1082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 smtClean="0"/>
                        <a:t>廁所</a:t>
                      </a:r>
                      <a:endParaRPr lang="zh-TW" altLang="en-US" sz="2000" b="1" dirty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108267" marB="1082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 smtClean="0"/>
                        <a:t>生物</a:t>
                      </a:r>
                      <a:endParaRPr lang="en-US" altLang="zh-TW" sz="2000" dirty="0" smtClean="0"/>
                    </a:p>
                    <a:p>
                      <a:pPr algn="ctr"/>
                      <a:r>
                        <a:rPr lang="zh-TW" altLang="en-US" sz="2000" dirty="0" smtClean="0"/>
                        <a:t>實驗室三</a:t>
                      </a:r>
                      <a:endParaRPr lang="zh-TW" altLang="en-US" sz="2000" b="1" dirty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108267" marB="108267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zh-TW" altLang="en-US" sz="2000" dirty="0" smtClean="0"/>
                        <a:t>生物實驗</a:t>
                      </a:r>
                      <a:endParaRPr lang="en-US" altLang="zh-TW" sz="2000" dirty="0" smtClean="0"/>
                    </a:p>
                    <a:p>
                      <a:pPr algn="ctr"/>
                      <a:r>
                        <a:rPr lang="zh-TW" altLang="en-US" sz="2000" dirty="0" smtClean="0"/>
                        <a:t>器材室</a:t>
                      </a:r>
                      <a:endParaRPr lang="zh-TW" altLang="en-US" sz="2000" b="1" dirty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108267" marB="108267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 smtClean="0"/>
                        <a:t>生物</a:t>
                      </a:r>
                      <a:endParaRPr lang="en-US" altLang="zh-TW" sz="2000" dirty="0" smtClean="0"/>
                    </a:p>
                    <a:p>
                      <a:pPr algn="ctr"/>
                      <a:r>
                        <a:rPr lang="zh-TW" altLang="en-US" sz="2000" dirty="0" smtClean="0"/>
                        <a:t>實驗室二</a:t>
                      </a:r>
                      <a:endParaRPr lang="zh-TW" altLang="en-US" sz="2000" b="1" dirty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108267" marB="108267" anchor="ctr"/>
                </a:tc>
                <a:tc vMerge="1">
                  <a:txBody>
                    <a:bodyPr/>
                    <a:lstStyle/>
                    <a:p>
                      <a:pPr algn="ctr"/>
                      <a:endParaRPr lang="zh-TW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108267" marB="108267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zh-TW" altLang="en-US" sz="2000" dirty="0" smtClean="0"/>
                        <a:t>電腦教室二</a:t>
                      </a:r>
                      <a:endParaRPr lang="zh-TW" altLang="en-US" sz="2000" b="1" dirty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108267" marB="108267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indent="0" algn="ctr" defTabSz="281993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dirty="0" smtClean="0"/>
                        <a:t>電腦教室一</a:t>
                      </a:r>
                      <a:endParaRPr lang="zh-TW" altLang="en-US" sz="2000" b="1" dirty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108267" marB="108267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 smtClean="0"/>
                        <a:t>廁所</a:t>
                      </a:r>
                      <a:endParaRPr lang="zh-TW" altLang="en-US" sz="2000" b="1" dirty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108267" marB="108267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30934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3200" dirty="0" smtClean="0"/>
                        <a:t>2F</a:t>
                      </a:r>
                      <a:endParaRPr lang="zh-TW" altLang="en-US" sz="3200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 marL="203684" marR="203684" marT="108267" marB="108267" anchor="ctr"/>
                </a:tc>
                <a:tc>
                  <a:txBody>
                    <a:bodyPr/>
                    <a:lstStyle/>
                    <a:p>
                      <a:pPr marL="0" marR="0" indent="0" algn="ctr" defTabSz="122191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dirty="0" smtClean="0"/>
                        <a:t>廁所</a:t>
                      </a:r>
                      <a:endParaRPr lang="zh-TW" altLang="en-US" sz="20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108267" marB="1082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 smtClean="0"/>
                        <a:t>物理</a:t>
                      </a:r>
                      <a:endParaRPr lang="en-US" altLang="zh-TW" sz="2000" dirty="0" smtClean="0"/>
                    </a:p>
                    <a:p>
                      <a:pPr algn="ctr"/>
                      <a:r>
                        <a:rPr lang="zh-TW" altLang="en-US" sz="2000" dirty="0" smtClean="0"/>
                        <a:t>實驗室三</a:t>
                      </a:r>
                      <a:endParaRPr lang="en-US" altLang="zh-TW" sz="20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108267" marB="1082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 smtClean="0"/>
                        <a:t>影印室</a:t>
                      </a:r>
                      <a:endParaRPr lang="zh-TW" altLang="en-US" sz="20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108267" marB="1082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 smtClean="0"/>
                        <a:t>自然科辦公室</a:t>
                      </a:r>
                      <a:endParaRPr lang="zh-TW" altLang="en-US" sz="20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108267" marB="1082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 smtClean="0"/>
                        <a:t>物理</a:t>
                      </a:r>
                      <a:endParaRPr lang="en-US" altLang="zh-TW" sz="2000" dirty="0" smtClean="0"/>
                    </a:p>
                    <a:p>
                      <a:pPr algn="ctr"/>
                      <a:r>
                        <a:rPr lang="zh-TW" altLang="en-US" sz="2000" dirty="0" smtClean="0"/>
                        <a:t>實驗室二</a:t>
                      </a:r>
                      <a:endParaRPr lang="zh-TW" altLang="en-US" sz="2000" b="1" dirty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108267" marB="108267" anchor="ctr"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 smtClean="0"/>
                        <a:t>地科</a:t>
                      </a:r>
                      <a:endParaRPr lang="en-US" altLang="zh-TW" sz="2000" dirty="0" smtClean="0"/>
                    </a:p>
                    <a:p>
                      <a:pPr algn="ctr"/>
                      <a:r>
                        <a:rPr lang="zh-TW" altLang="en-US" sz="2000" dirty="0" smtClean="0"/>
                        <a:t>實驗室二</a:t>
                      </a:r>
                      <a:endParaRPr lang="zh-TW" altLang="en-US" sz="2000" b="1" dirty="0"/>
                    </a:p>
                  </a:txBody>
                  <a:tcPr marL="203684" marR="203684" marT="108267" marB="108267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zh-TW" altLang="en-US" sz="2000" dirty="0" smtClean="0"/>
                        <a:t>地科</a:t>
                      </a:r>
                      <a:endParaRPr lang="en-US" altLang="zh-TW" sz="2000" dirty="0" smtClean="0"/>
                    </a:p>
                    <a:p>
                      <a:pPr algn="ctr"/>
                      <a:r>
                        <a:rPr lang="zh-TW" altLang="en-US" sz="2000" dirty="0" smtClean="0"/>
                        <a:t>實驗室一</a:t>
                      </a:r>
                      <a:endParaRPr lang="zh-TW" altLang="en-US" sz="2000" b="1" dirty="0" smtClean="0"/>
                    </a:p>
                  </a:txBody>
                  <a:tcPr marL="203684" marR="203684" marT="108267" marB="108267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zh-TW" altLang="en-US" sz="1400" dirty="0" smtClean="0"/>
                        <a:t>天文器材室</a:t>
                      </a:r>
                      <a:endParaRPr lang="zh-TW" altLang="en-US" sz="1400" b="1" dirty="0" smtClean="0"/>
                    </a:p>
                  </a:txBody>
                  <a:tcPr marL="203684" marR="203684" marT="108267" marB="108267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zh-TW" altLang="en-US" sz="1400" b="1" dirty="0" smtClean="0"/>
                    </a:p>
                  </a:txBody>
                  <a:tcPr marL="203684" marR="203684" marT="108267" marB="10826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b="1" dirty="0" smtClean="0">
                          <a:solidFill>
                            <a:srgbClr val="FF0000"/>
                          </a:solidFill>
                        </a:rPr>
                        <a:t>設備組</a:t>
                      </a:r>
                      <a:endParaRPr lang="zh-TW" altLang="en-US" sz="2000" b="1" dirty="0">
                        <a:solidFill>
                          <a:srgbClr val="FF0000"/>
                        </a:solidFill>
                      </a:endParaRPr>
                    </a:p>
                  </a:txBody>
                  <a:tcPr marL="144000" marR="144000" marT="108267" marB="108267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2191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dirty="0" smtClean="0"/>
                        <a:t>廁所</a:t>
                      </a:r>
                      <a:endParaRPr lang="zh-TW" altLang="en-US" sz="20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108267" marB="108267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68615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3200" dirty="0" smtClean="0"/>
                        <a:t>1F</a:t>
                      </a:r>
                      <a:endParaRPr lang="zh-TW" altLang="en-US" sz="3200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 marL="203684" marR="203684" marT="108267" marB="108267" anchor="ctr"/>
                </a:tc>
                <a:tc>
                  <a:txBody>
                    <a:bodyPr/>
                    <a:lstStyle/>
                    <a:p>
                      <a:pPr marL="0" marR="0" indent="0" algn="ctr" defTabSz="122191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dirty="0" smtClean="0"/>
                        <a:t>男廁所</a:t>
                      </a:r>
                      <a:endParaRPr lang="zh-TW" altLang="en-US" sz="20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108267" marB="1082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 smtClean="0"/>
                        <a:t>化學</a:t>
                      </a:r>
                      <a:endParaRPr lang="en-US" altLang="zh-TW" sz="2000" dirty="0" smtClean="0"/>
                    </a:p>
                    <a:p>
                      <a:pPr algn="ctr"/>
                      <a:r>
                        <a:rPr lang="zh-TW" altLang="en-US" sz="2000" dirty="0" smtClean="0"/>
                        <a:t>實驗室三</a:t>
                      </a:r>
                      <a:endParaRPr lang="zh-TW" altLang="en-US" sz="2000" b="1" dirty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108267" marB="108267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zh-TW" altLang="en-US" sz="2000" dirty="0" smtClean="0"/>
                        <a:t>器材藥品</a:t>
                      </a:r>
                      <a:endParaRPr lang="en-US" altLang="zh-TW" sz="2000" dirty="0" smtClean="0"/>
                    </a:p>
                    <a:p>
                      <a:pPr algn="ctr"/>
                      <a:r>
                        <a:rPr lang="zh-TW" altLang="en-US" sz="2000" dirty="0" smtClean="0"/>
                        <a:t>管理室</a:t>
                      </a:r>
                      <a:endParaRPr lang="zh-TW" altLang="en-US" sz="2000" b="1" dirty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108267" marB="108267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 smtClean="0"/>
                        <a:t>化學</a:t>
                      </a:r>
                      <a:endParaRPr lang="en-US" altLang="zh-TW" sz="2000" dirty="0" smtClean="0"/>
                    </a:p>
                    <a:p>
                      <a:pPr algn="ctr"/>
                      <a:r>
                        <a:rPr lang="zh-TW" altLang="en-US" sz="2000" dirty="0" smtClean="0"/>
                        <a:t>實驗室二</a:t>
                      </a:r>
                      <a:endParaRPr lang="zh-TW" altLang="en-US" sz="2000" b="1" dirty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108267" marB="108267" anchor="ctr"/>
                </a:tc>
                <a:tc vMerge="1">
                  <a:txBody>
                    <a:bodyPr/>
                    <a:lstStyle/>
                    <a:p>
                      <a:pPr algn="ctr"/>
                      <a:endParaRPr lang="zh-TW" alt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108267" marB="108267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81993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700" dirty="0" smtClean="0"/>
                        <a:t>社團教室二</a:t>
                      </a:r>
                      <a:endParaRPr lang="zh-TW" altLang="en-US" sz="18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03684" marR="203684" marT="108267" marB="108267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zh-TW" altLang="en-US" sz="1800" dirty="0" smtClean="0"/>
                        <a:t>社團教室一</a:t>
                      </a:r>
                      <a:endParaRPr lang="zh-TW" alt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108267" marB="108267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zh-TW" altLang="en-US" sz="2000" dirty="0" smtClean="0"/>
                        <a:t>員生消費合作社</a:t>
                      </a:r>
                      <a:endParaRPr lang="zh-TW" altLang="en-US" sz="2000" b="1" dirty="0"/>
                    </a:p>
                  </a:txBody>
                  <a:tcPr marL="203684" marR="203684" marT="108267" marB="108267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zh-TW" altLang="en-US" sz="2000" b="1" dirty="0"/>
                    </a:p>
                  </a:txBody>
                  <a:tcPr marL="203684" marR="203684" marT="108267" marB="108267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22191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dirty="0" smtClean="0"/>
                        <a:t>穿堂</a:t>
                      </a:r>
                      <a:endParaRPr lang="zh-TW" altLang="en-US" sz="20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108267" marB="108267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8207" y="10836970"/>
            <a:ext cx="2676525" cy="666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22" name="表格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0668850"/>
              </p:ext>
            </p:extLst>
          </p:nvPr>
        </p:nvGraphicFramePr>
        <p:xfrm>
          <a:off x="5436816" y="11506605"/>
          <a:ext cx="2808454" cy="140842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642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442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3200" dirty="0" smtClean="0"/>
                        <a:t>2F</a:t>
                      </a:r>
                      <a:endParaRPr lang="zh-TW" altLang="en-US" sz="3200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 marL="203684" marR="203684" marT="108267" marB="1082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 smtClean="0"/>
                        <a:t>全民國防教育</a:t>
                      </a:r>
                      <a:endParaRPr lang="en-US" altLang="zh-TW" sz="2000" dirty="0" smtClean="0"/>
                    </a:p>
                    <a:p>
                      <a:pPr algn="ctr"/>
                      <a:r>
                        <a:rPr lang="zh-TW" altLang="en-US" sz="2000" dirty="0" smtClean="0"/>
                        <a:t>視聽教室</a:t>
                      </a:r>
                      <a:endParaRPr lang="zh-TW" altLang="en-US" sz="2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3200" dirty="0" smtClean="0"/>
                        <a:t>1F</a:t>
                      </a:r>
                      <a:endParaRPr lang="zh-TW" altLang="en-US" sz="3200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 marL="203684" marR="203684" marT="108267" marB="1082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 smtClean="0"/>
                        <a:t>性別資源中心</a:t>
                      </a:r>
                      <a:endParaRPr lang="zh-TW" altLang="en-US" sz="2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60" name="表格 5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6408998"/>
              </p:ext>
            </p:extLst>
          </p:nvPr>
        </p:nvGraphicFramePr>
        <p:xfrm>
          <a:off x="351711" y="8828487"/>
          <a:ext cx="4437033" cy="257301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120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967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4107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800" dirty="0" smtClean="0"/>
                        <a:t>4F</a:t>
                      </a:r>
                      <a:endParaRPr lang="zh-TW" altLang="en-US" sz="2800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 marL="203684" marR="203684" marT="108267" marB="1082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 smtClean="0"/>
                        <a:t>社團教室</a:t>
                      </a:r>
                      <a:endParaRPr lang="zh-TW" altLang="en-US" sz="2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endParaRPr lang="zh-TW" altLang="en-US" sz="2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4107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800" dirty="0" smtClean="0"/>
                        <a:t>3F</a:t>
                      </a:r>
                      <a:endParaRPr lang="zh-TW" altLang="en-US" sz="2800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 marL="203684" marR="203684" marT="108267" marB="1082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 smtClean="0"/>
                        <a:t>音樂專科</a:t>
                      </a:r>
                      <a:endParaRPr lang="en-US" altLang="zh-TW" sz="1800" dirty="0" smtClean="0"/>
                    </a:p>
                    <a:p>
                      <a:pPr algn="ctr"/>
                      <a:r>
                        <a:rPr lang="zh-TW" altLang="en-US" sz="1800" dirty="0" smtClean="0"/>
                        <a:t>教室二</a:t>
                      </a:r>
                      <a:endParaRPr lang="zh-TW" alt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zh-TW" altLang="en-US" sz="20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4107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800" dirty="0" smtClean="0"/>
                        <a:t>2F</a:t>
                      </a:r>
                      <a:endParaRPr lang="zh-TW" altLang="en-US" sz="2800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 marL="203684" marR="203684" marT="108267" marB="108267" anchor="ctr"/>
                </a:tc>
                <a:tc>
                  <a:txBody>
                    <a:bodyPr/>
                    <a:lstStyle/>
                    <a:p>
                      <a:pPr marL="0" algn="ctr" defTabSz="2819931" rtl="0" eaLnBrk="1" latinLnBrk="0" hangingPunct="1"/>
                      <a:r>
                        <a:rPr lang="zh-TW" altLang="en-US" sz="1800" kern="1200" dirty="0" smtClean="0"/>
                        <a:t>音樂專科</a:t>
                      </a:r>
                      <a:endParaRPr lang="en-US" altLang="zh-TW" sz="1800" kern="1200" dirty="0" smtClean="0"/>
                    </a:p>
                    <a:p>
                      <a:pPr marL="0" algn="ctr" defTabSz="2819931" rtl="0" eaLnBrk="1" latinLnBrk="0" hangingPunct="1"/>
                      <a:r>
                        <a:rPr lang="zh-TW" altLang="en-US" sz="1800" kern="1200" dirty="0" smtClean="0"/>
                        <a:t>教室一</a:t>
                      </a:r>
                      <a:endParaRPr lang="zh-TW" altLang="en-US" sz="18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281993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藝能科辦公室</a:t>
                      </a:r>
                      <a:endParaRPr lang="zh-TW" altLang="en-US" sz="2000" b="1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4107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800" dirty="0" smtClean="0"/>
                        <a:t>1F</a:t>
                      </a:r>
                      <a:endParaRPr lang="zh-TW" altLang="en-US" sz="2800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 marL="203684" marR="203684" marT="108267" marB="1082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 smtClean="0"/>
                        <a:t>舞蹈組</a:t>
                      </a:r>
                      <a:endParaRPr lang="zh-TW" altLang="en-US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 smtClean="0"/>
                        <a:t>大  廳</a:t>
                      </a:r>
                      <a:endParaRPr lang="zh-TW" altLang="en-US" sz="20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34" name="表格 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886594"/>
              </p:ext>
            </p:extLst>
          </p:nvPr>
        </p:nvGraphicFramePr>
        <p:xfrm>
          <a:off x="3047900" y="7444854"/>
          <a:ext cx="2596848" cy="257301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328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640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7426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800" dirty="0" smtClean="0"/>
                        <a:t>4F</a:t>
                      </a:r>
                      <a:endParaRPr lang="zh-TW" altLang="en-US" sz="2800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 marL="203684" marR="203684" marT="108267" marB="108267" anchor="ctr"/>
                </a:tc>
                <a:tc>
                  <a:txBody>
                    <a:bodyPr/>
                    <a:lstStyle/>
                    <a:p>
                      <a:pPr marL="0" marR="0" indent="0" algn="ctr" defTabSz="281993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dirty="0" smtClean="0"/>
                        <a:t>崇  雅  堂</a:t>
                      </a:r>
                      <a:endParaRPr lang="zh-TW" altLang="en-US" sz="2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8062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800" dirty="0" smtClean="0"/>
                        <a:t>3F</a:t>
                      </a:r>
                      <a:endParaRPr lang="zh-TW" altLang="en-US" sz="2800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 marL="203684" marR="203684" marT="108267" marB="108267" anchor="ctr"/>
                </a:tc>
                <a:tc>
                  <a:txBody>
                    <a:bodyPr/>
                    <a:lstStyle/>
                    <a:p>
                      <a:pPr marL="0" algn="ctr" defTabSz="2819931" rtl="0" eaLnBrk="1" latinLnBrk="0" hangingPunct="1"/>
                      <a:r>
                        <a:rPr lang="zh-TW" altLang="en-US" sz="1800" kern="1200" dirty="0" smtClean="0"/>
                        <a:t>美術專科</a:t>
                      </a:r>
                      <a:endParaRPr lang="en-US" altLang="zh-TW" sz="1800" kern="1200" dirty="0" smtClean="0"/>
                    </a:p>
                    <a:p>
                      <a:pPr marL="0" algn="ctr" defTabSz="2819931" rtl="0" eaLnBrk="1" latinLnBrk="0" hangingPunct="1"/>
                      <a:r>
                        <a:rPr lang="zh-TW" altLang="en-US" sz="1800" kern="1200" dirty="0" smtClean="0"/>
                        <a:t>教室二</a:t>
                      </a:r>
                      <a:endParaRPr lang="zh-TW" altLang="en-US" sz="18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8062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800" dirty="0" smtClean="0"/>
                        <a:t>2F</a:t>
                      </a:r>
                      <a:endParaRPr lang="zh-TW" altLang="en-US" sz="2800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 marL="203684" marR="203684" marT="108267" marB="108267" anchor="ctr"/>
                </a:tc>
                <a:tc>
                  <a:txBody>
                    <a:bodyPr/>
                    <a:lstStyle/>
                    <a:p>
                      <a:pPr marL="0" algn="ctr" defTabSz="2819931" rtl="0" eaLnBrk="1" latinLnBrk="0" hangingPunct="1"/>
                      <a:r>
                        <a:rPr lang="zh-TW" altLang="en-US" sz="1800" kern="1200" dirty="0" smtClean="0"/>
                        <a:t>美術專科</a:t>
                      </a:r>
                      <a:endParaRPr lang="en-US" altLang="zh-TW" sz="1800" kern="1200" dirty="0" smtClean="0"/>
                    </a:p>
                    <a:p>
                      <a:pPr marL="0" algn="ctr" defTabSz="2819931" rtl="0" eaLnBrk="1" latinLnBrk="0" hangingPunct="1"/>
                      <a:r>
                        <a:rPr lang="zh-TW" altLang="en-US" sz="1800" kern="1200" dirty="0" smtClean="0"/>
                        <a:t>教室一</a:t>
                      </a:r>
                      <a:endParaRPr lang="zh-TW" altLang="en-US" sz="18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8062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800" dirty="0" smtClean="0"/>
                        <a:t>1F</a:t>
                      </a:r>
                      <a:endParaRPr lang="zh-TW" altLang="en-US" sz="2800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 marL="203684" marR="203684" marT="108267" marB="1082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 smtClean="0"/>
                        <a:t>舞蹈教室</a:t>
                      </a:r>
                      <a:endParaRPr lang="zh-TW" altLang="en-US" sz="20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5" name="圓角矩形 34"/>
          <p:cNvSpPr/>
          <p:nvPr/>
        </p:nvSpPr>
        <p:spPr>
          <a:xfrm>
            <a:off x="423719" y="7413304"/>
            <a:ext cx="2448272" cy="1323903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sz="3200" b="1" dirty="0">
                <a:solidFill>
                  <a:schemeClr val="tx1"/>
                </a:solidFill>
              </a:rPr>
              <a:t>舞蹈</a:t>
            </a:r>
            <a:r>
              <a:rPr lang="zh-TW" altLang="en-US" sz="3200" b="1" dirty="0" smtClean="0">
                <a:solidFill>
                  <a:schemeClr val="tx1"/>
                </a:solidFill>
              </a:rPr>
              <a:t>劇場</a:t>
            </a:r>
            <a:endParaRPr lang="zh-TW" altLang="en-US" sz="3200" b="1" dirty="0">
              <a:solidFill>
                <a:schemeClr val="tx1"/>
              </a:solidFill>
            </a:endParaRPr>
          </a:p>
        </p:txBody>
      </p:sp>
      <p:pic>
        <p:nvPicPr>
          <p:cNvPr id="69" name="Picture 24" descr="C:\Documents and Settings\tyhs\桌面\imagesCABKFAQU.jpg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952" y="18594288"/>
            <a:ext cx="403246" cy="50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0" name="Picture 24" descr="C:\Documents and Settings\tyhs\桌面\imagesCABKFAQU.jpg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952" y="19297910"/>
            <a:ext cx="403246" cy="50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" name="Picture 24" descr="C:\Documents and Settings\tyhs\桌面\imagesCABKFAQU.jpg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952" y="19954366"/>
            <a:ext cx="403246" cy="50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2" name="Picture 24" descr="C:\Documents and Settings\tyhs\桌面\imagesCABKFAQU.jpg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952" y="20629748"/>
            <a:ext cx="403246" cy="50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" name="Picture 24" descr="C:\Documents and Settings\tyhs\桌面\imagesCABKFAQU.jpg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952" y="21286204"/>
            <a:ext cx="403246" cy="50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4" name="Picture 24" descr="C:\Documents and Settings\tyhs\桌面\imagesCABKFAQU.jpg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6316" y="15282230"/>
            <a:ext cx="403246" cy="50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5" name="Picture 24" descr="C:\Documents and Settings\tyhs\桌面\imagesCABKFAQU.jpg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6316" y="15949538"/>
            <a:ext cx="403246" cy="50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6" name="Picture 24" descr="C:\Documents and Settings\tyhs\桌面\imagesCABKFAQU.jpg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6316" y="16605994"/>
            <a:ext cx="403246" cy="50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7" name="Picture 24" descr="C:\Documents and Settings\tyhs\桌面\imagesCABKFAQU.jpg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6316" y="17281376"/>
            <a:ext cx="403246" cy="50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8" name="Picture 24" descr="C:\Documents and Settings\tyhs\桌面\imagesCABKFAQU.jpg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6316" y="17937832"/>
            <a:ext cx="403246" cy="50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9" name="Picture 24" descr="C:\Documents and Settings\tyhs\桌面\imagesCABKFAQU.jpg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952" y="21972643"/>
            <a:ext cx="403246" cy="50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0" name="Picture 24" descr="C:\Documents and Settings\tyhs\桌面\imagesCABKFAQU.jpg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6316" y="14708944"/>
            <a:ext cx="403246" cy="50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7" name="直線接點 36"/>
          <p:cNvCxnSpPr/>
          <p:nvPr/>
        </p:nvCxnSpPr>
        <p:spPr>
          <a:xfrm>
            <a:off x="0" y="28478930"/>
            <a:ext cx="127816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直線接點 84"/>
          <p:cNvCxnSpPr/>
          <p:nvPr/>
        </p:nvCxnSpPr>
        <p:spPr>
          <a:xfrm>
            <a:off x="15331444" y="28478930"/>
            <a:ext cx="605535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圓角矩形 51"/>
          <p:cNvSpPr/>
          <p:nvPr/>
        </p:nvSpPr>
        <p:spPr>
          <a:xfrm>
            <a:off x="15207252" y="27902866"/>
            <a:ext cx="1184326" cy="576064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 smtClean="0">
                <a:solidFill>
                  <a:schemeClr val="tx1"/>
                </a:solidFill>
              </a:rPr>
              <a:t>警衛室</a:t>
            </a:r>
            <a:endParaRPr lang="zh-TW" altLang="en-US" sz="2000" b="1" dirty="0">
              <a:solidFill>
                <a:schemeClr val="tx1"/>
              </a:solidFill>
            </a:endParaRPr>
          </a:p>
        </p:txBody>
      </p:sp>
      <p:sp>
        <p:nvSpPr>
          <p:cNvPr id="88" name="圓角矩形 87"/>
          <p:cNvSpPr/>
          <p:nvPr/>
        </p:nvSpPr>
        <p:spPr>
          <a:xfrm>
            <a:off x="11597306" y="27902866"/>
            <a:ext cx="1184326" cy="576064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 smtClean="0">
                <a:solidFill>
                  <a:schemeClr val="tx1"/>
                </a:solidFill>
              </a:rPr>
              <a:t>值夜室</a:t>
            </a:r>
            <a:endParaRPr lang="zh-TW" altLang="en-US" sz="2000" b="1" dirty="0">
              <a:solidFill>
                <a:schemeClr val="tx1"/>
              </a:solidFill>
            </a:endParaRPr>
          </a:p>
        </p:txBody>
      </p:sp>
      <p:sp>
        <p:nvSpPr>
          <p:cNvPr id="90" name="文字方塊 89"/>
          <p:cNvSpPr txBox="1"/>
          <p:nvPr/>
        </p:nvSpPr>
        <p:spPr>
          <a:xfrm>
            <a:off x="13346003" y="27254794"/>
            <a:ext cx="12770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4000" b="1" dirty="0"/>
              <a:t>左中</a:t>
            </a:r>
            <a:r>
              <a:rPr lang="zh-TW" altLang="en-US" sz="4000" b="1" dirty="0" smtClean="0"/>
              <a:t>正門</a:t>
            </a:r>
            <a:endParaRPr lang="zh-TW" altLang="en-US" sz="4000" b="1" dirty="0"/>
          </a:p>
        </p:txBody>
      </p:sp>
      <p:sp>
        <p:nvSpPr>
          <p:cNvPr id="91" name="文字方塊 90"/>
          <p:cNvSpPr txBox="1"/>
          <p:nvPr/>
        </p:nvSpPr>
        <p:spPr>
          <a:xfrm>
            <a:off x="0" y="28622946"/>
            <a:ext cx="213867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5400" b="1" dirty="0" smtClean="0"/>
              <a:t>海     功     路</a:t>
            </a:r>
            <a:endParaRPr lang="en-US" altLang="zh-TW" sz="5400" b="1" dirty="0" smtClean="0"/>
          </a:p>
        </p:txBody>
      </p:sp>
      <p:pic>
        <p:nvPicPr>
          <p:cNvPr id="1034" name="Picture 10" descr="DD01352_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989" y="2563021"/>
            <a:ext cx="1440000" cy="14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4" name="文字方塊 93"/>
          <p:cNvSpPr txBox="1"/>
          <p:nvPr/>
        </p:nvSpPr>
        <p:spPr>
          <a:xfrm>
            <a:off x="872463" y="4335847"/>
            <a:ext cx="12770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3600" b="1" dirty="0"/>
              <a:t>北</a:t>
            </a:r>
          </a:p>
        </p:txBody>
      </p:sp>
      <p:sp>
        <p:nvSpPr>
          <p:cNvPr id="57" name="矩形 56"/>
          <p:cNvSpPr/>
          <p:nvPr/>
        </p:nvSpPr>
        <p:spPr>
          <a:xfrm>
            <a:off x="20091449" y="10925101"/>
            <a:ext cx="430628" cy="12585277"/>
          </a:xfrm>
          <a:prstGeom prst="rect">
            <a:avLst/>
          </a:prstGeom>
          <a:solidFill>
            <a:schemeClr val="bg2">
              <a:lumMod val="75000"/>
            </a:schemeClr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 smtClean="0">
                <a:solidFill>
                  <a:schemeClr val="tx1"/>
                </a:solidFill>
              </a:rPr>
              <a:t>連</a:t>
            </a:r>
            <a:endParaRPr lang="en-US" altLang="zh-TW" sz="2400" b="1" dirty="0" smtClean="0">
              <a:solidFill>
                <a:schemeClr val="tx1"/>
              </a:solidFill>
            </a:endParaRPr>
          </a:p>
          <a:p>
            <a:pPr algn="ctr"/>
            <a:endParaRPr lang="en-US" altLang="zh-TW" sz="2400" b="1" dirty="0" smtClean="0">
              <a:solidFill>
                <a:schemeClr val="tx1"/>
              </a:solidFill>
            </a:endParaRPr>
          </a:p>
          <a:p>
            <a:pPr algn="ctr"/>
            <a:r>
              <a:rPr lang="zh-TW" altLang="en-US" sz="2400" b="1" dirty="0" smtClean="0">
                <a:solidFill>
                  <a:schemeClr val="tx1"/>
                </a:solidFill>
              </a:rPr>
              <a:t>接</a:t>
            </a:r>
            <a:endParaRPr lang="en-US" altLang="zh-TW" sz="2400" b="1" dirty="0" smtClean="0">
              <a:solidFill>
                <a:schemeClr val="tx1"/>
              </a:solidFill>
            </a:endParaRPr>
          </a:p>
          <a:p>
            <a:pPr algn="ctr"/>
            <a:endParaRPr lang="en-US" altLang="zh-TW" sz="2400" b="1" dirty="0" smtClean="0">
              <a:solidFill>
                <a:schemeClr val="tx1"/>
              </a:solidFill>
            </a:endParaRPr>
          </a:p>
          <a:p>
            <a:pPr algn="ctr"/>
            <a:r>
              <a:rPr lang="zh-TW" altLang="en-US" sz="2400" b="1" dirty="0" smtClean="0">
                <a:solidFill>
                  <a:schemeClr val="tx1"/>
                </a:solidFill>
              </a:rPr>
              <a:t>走</a:t>
            </a:r>
            <a:endParaRPr lang="en-US" altLang="zh-TW" sz="2400" b="1" dirty="0" smtClean="0">
              <a:solidFill>
                <a:schemeClr val="tx1"/>
              </a:solidFill>
            </a:endParaRPr>
          </a:p>
          <a:p>
            <a:pPr algn="ctr"/>
            <a:endParaRPr lang="en-US" altLang="zh-TW" sz="2400" b="1" dirty="0" smtClean="0">
              <a:solidFill>
                <a:schemeClr val="tx1"/>
              </a:solidFill>
            </a:endParaRPr>
          </a:p>
          <a:p>
            <a:pPr algn="ctr"/>
            <a:r>
              <a:rPr lang="zh-TW" altLang="en-US" sz="2400" b="1" dirty="0" smtClean="0">
                <a:solidFill>
                  <a:schemeClr val="tx1"/>
                </a:solidFill>
              </a:rPr>
              <a:t>廊</a:t>
            </a:r>
            <a:endParaRPr lang="en-US" altLang="zh-TW" sz="2400" b="1" dirty="0" smtClean="0">
              <a:solidFill>
                <a:schemeClr val="tx1"/>
              </a:solidFill>
            </a:endParaRPr>
          </a:p>
          <a:p>
            <a:pPr algn="ctr"/>
            <a:endParaRPr lang="en-US" altLang="zh-TW" sz="2400" b="1" dirty="0">
              <a:solidFill>
                <a:schemeClr val="tx1"/>
              </a:solidFill>
            </a:endParaRPr>
          </a:p>
          <a:p>
            <a:pPr algn="ctr"/>
            <a:endParaRPr lang="en-US" altLang="zh-TW" sz="2400" b="1" dirty="0" smtClean="0">
              <a:solidFill>
                <a:schemeClr val="tx1"/>
              </a:solidFill>
            </a:endParaRPr>
          </a:p>
          <a:p>
            <a:pPr algn="ctr"/>
            <a:endParaRPr lang="en-US" altLang="zh-TW" sz="2400" b="1" dirty="0">
              <a:solidFill>
                <a:schemeClr val="tx1"/>
              </a:solidFill>
            </a:endParaRPr>
          </a:p>
          <a:p>
            <a:pPr algn="ctr"/>
            <a:endParaRPr lang="en-US" altLang="zh-TW" sz="2400" b="1" dirty="0" smtClean="0">
              <a:solidFill>
                <a:schemeClr val="tx1"/>
              </a:solidFill>
            </a:endParaRPr>
          </a:p>
          <a:p>
            <a:pPr algn="ctr"/>
            <a:endParaRPr lang="en-US" altLang="zh-TW" sz="2400" b="1" dirty="0">
              <a:solidFill>
                <a:schemeClr val="tx1"/>
              </a:solidFill>
            </a:endParaRPr>
          </a:p>
          <a:p>
            <a:pPr algn="ctr"/>
            <a:endParaRPr lang="en-US" altLang="zh-TW" sz="2400" b="1" dirty="0" smtClean="0">
              <a:solidFill>
                <a:schemeClr val="tx1"/>
              </a:solidFill>
            </a:endParaRPr>
          </a:p>
          <a:p>
            <a:pPr algn="ctr"/>
            <a:endParaRPr lang="en-US" altLang="zh-TW" sz="2400" b="1" dirty="0">
              <a:solidFill>
                <a:schemeClr val="tx1"/>
              </a:solidFill>
            </a:endParaRPr>
          </a:p>
          <a:p>
            <a:pPr algn="ctr"/>
            <a:endParaRPr lang="en-US" altLang="zh-TW" sz="2400" b="1" dirty="0" smtClean="0">
              <a:solidFill>
                <a:schemeClr val="tx1"/>
              </a:solidFill>
            </a:endParaRPr>
          </a:p>
          <a:p>
            <a:pPr algn="ctr"/>
            <a:endParaRPr lang="en-US" altLang="zh-TW" sz="2400" b="1" dirty="0">
              <a:solidFill>
                <a:schemeClr val="tx1"/>
              </a:solidFill>
            </a:endParaRPr>
          </a:p>
          <a:p>
            <a:pPr algn="ctr"/>
            <a:endParaRPr lang="en-US" altLang="zh-TW" sz="2400" b="1" dirty="0" smtClean="0">
              <a:solidFill>
                <a:schemeClr val="tx1"/>
              </a:solidFill>
            </a:endParaRPr>
          </a:p>
          <a:p>
            <a:pPr algn="ctr"/>
            <a:endParaRPr lang="en-US" altLang="zh-TW" sz="2400" b="1" dirty="0">
              <a:solidFill>
                <a:schemeClr val="tx1"/>
              </a:solidFill>
            </a:endParaRPr>
          </a:p>
          <a:p>
            <a:pPr algn="ctr"/>
            <a:endParaRPr lang="en-US" altLang="zh-TW" sz="2400" b="1" dirty="0" smtClean="0">
              <a:solidFill>
                <a:schemeClr val="tx1"/>
              </a:solidFill>
            </a:endParaRPr>
          </a:p>
          <a:p>
            <a:pPr algn="ctr"/>
            <a:endParaRPr lang="en-US" altLang="zh-TW" sz="2400" b="1" dirty="0">
              <a:solidFill>
                <a:schemeClr val="tx1"/>
              </a:solidFill>
            </a:endParaRPr>
          </a:p>
          <a:p>
            <a:pPr algn="ctr"/>
            <a:endParaRPr lang="en-US" altLang="zh-TW" sz="2400" b="1" dirty="0" smtClean="0">
              <a:solidFill>
                <a:schemeClr val="tx1"/>
              </a:solidFill>
            </a:endParaRPr>
          </a:p>
          <a:p>
            <a:pPr algn="ctr"/>
            <a:endParaRPr lang="zh-TW" altLang="en-US" sz="2400" b="1" dirty="0">
              <a:solidFill>
                <a:schemeClr val="tx1"/>
              </a:solidFill>
            </a:endParaRPr>
          </a:p>
        </p:txBody>
      </p:sp>
      <p:sp>
        <p:nvSpPr>
          <p:cNvPr id="56" name="向右箭號 55"/>
          <p:cNvSpPr/>
          <p:nvPr/>
        </p:nvSpPr>
        <p:spPr>
          <a:xfrm>
            <a:off x="20145560" y="17081913"/>
            <a:ext cx="1224136" cy="792088"/>
          </a:xfrm>
          <a:prstGeom prst="rightArrow">
            <a:avLst>
              <a:gd name="adj1" fmla="val 50000"/>
              <a:gd name="adj2" fmla="val 3718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 smtClean="0"/>
              <a:t>往操場</a:t>
            </a:r>
            <a:endParaRPr lang="zh-TW" altLang="en-US" sz="2000" b="1" dirty="0"/>
          </a:p>
        </p:txBody>
      </p:sp>
      <p:sp>
        <p:nvSpPr>
          <p:cNvPr id="58" name="矩形 57"/>
          <p:cNvSpPr/>
          <p:nvPr/>
        </p:nvSpPr>
        <p:spPr>
          <a:xfrm>
            <a:off x="20091448" y="16622098"/>
            <a:ext cx="1332359" cy="451594"/>
          </a:xfrm>
          <a:prstGeom prst="rect">
            <a:avLst/>
          </a:prstGeom>
          <a:solidFill>
            <a:schemeClr val="bg2">
              <a:lumMod val="75000"/>
            </a:schemeClr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 smtClean="0">
                <a:solidFill>
                  <a:schemeClr val="tx1"/>
                </a:solidFill>
              </a:rPr>
              <a:t>連接走廊</a:t>
            </a:r>
            <a:endParaRPr lang="zh-TW" altLang="en-US" sz="2000" b="1" dirty="0">
              <a:solidFill>
                <a:schemeClr val="tx1"/>
              </a:solidFill>
            </a:endParaRPr>
          </a:p>
        </p:txBody>
      </p:sp>
      <p:cxnSp>
        <p:nvCxnSpPr>
          <p:cNvPr id="61" name="直線接點 60"/>
          <p:cNvCxnSpPr/>
          <p:nvPr/>
        </p:nvCxnSpPr>
        <p:spPr>
          <a:xfrm>
            <a:off x="36216" y="29631058"/>
            <a:ext cx="2135058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5" name="表格 5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8592079"/>
              </p:ext>
            </p:extLst>
          </p:nvPr>
        </p:nvGraphicFramePr>
        <p:xfrm>
          <a:off x="3694609" y="1763961"/>
          <a:ext cx="12728628" cy="386000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356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57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067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6034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7275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81438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6884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95177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06193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4654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690708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3200" dirty="0" smtClean="0"/>
                        <a:t>5F</a:t>
                      </a:r>
                      <a:endParaRPr lang="zh-TW" altLang="en-US" sz="3200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 marL="203684" marR="203684" marT="36000" marB="36000" anchor="ctr"/>
                </a:tc>
                <a:tc rowSpan="2" gridSpan="5">
                  <a:txBody>
                    <a:bodyPr/>
                    <a:lstStyle/>
                    <a:p>
                      <a:pPr marL="0" algn="ctr"/>
                      <a:r>
                        <a:rPr lang="zh-TW" altLang="en-US" sz="2000" dirty="0" smtClean="0"/>
                        <a:t>多功能運動場</a:t>
                      </a:r>
                      <a:endParaRPr lang="zh-TW" altLang="en-US" sz="20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36000" marB="36000" anchor="ctr"/>
                </a:tc>
                <a:tc rowSpan="2" hMerge="1">
                  <a:txBody>
                    <a:bodyPr/>
                    <a:lstStyle/>
                    <a:p>
                      <a:pPr marL="0" marR="0" indent="0" algn="ctr" defTabSz="281993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20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108267" marB="108267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algn="ctr"/>
                      <a:endParaRPr lang="zh-TW" altLang="en-US" sz="2000" b="1" dirty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108267" marB="108267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algn="ctr"/>
                      <a:endParaRPr lang="zh-TW" altLang="en-US" sz="2000" b="1" dirty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108267" marB="108267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 smtClean="0"/>
                        <a:t>廁</a:t>
                      </a:r>
                      <a:endParaRPr lang="en-US" altLang="zh-TW" sz="2000" dirty="0" smtClean="0"/>
                    </a:p>
                    <a:p>
                      <a:pPr algn="ctr"/>
                      <a:r>
                        <a:rPr lang="zh-TW" altLang="en-US" sz="2000" dirty="0" smtClean="0"/>
                        <a:t>所</a:t>
                      </a:r>
                      <a:endParaRPr lang="zh-TW" altLang="en-US" sz="2000" b="1" dirty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36000" marB="36000" anchor="ctr"/>
                </a:tc>
                <a:tc>
                  <a:txBody>
                    <a:bodyPr/>
                    <a:lstStyle/>
                    <a:p>
                      <a:pPr marL="0" marR="0" indent="0" algn="ctr" defTabSz="281993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dirty="0" smtClean="0"/>
                        <a:t>體適能教室</a:t>
                      </a:r>
                      <a:endParaRPr lang="zh-TW" altLang="en-US" sz="20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36000" marB="36000" anchor="ctr"/>
                </a:tc>
                <a:tc>
                  <a:txBody>
                    <a:bodyPr/>
                    <a:lstStyle/>
                    <a:p>
                      <a:pPr marL="0" marR="0" indent="0" algn="ctr" defTabSz="281993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dirty="0" smtClean="0"/>
                        <a:t>社團教室三</a:t>
                      </a:r>
                      <a:endParaRPr lang="zh-TW" altLang="en-US" sz="20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36000" marB="36000" anchor="ctr"/>
                </a:tc>
                <a:tc rowSpan="6">
                  <a:txBody>
                    <a:bodyPr/>
                    <a:lstStyle/>
                    <a:p>
                      <a:pPr algn="ctr"/>
                      <a:endParaRPr lang="zh-TW" altLang="en-US" sz="2000" dirty="0" smtClean="0"/>
                    </a:p>
                    <a:p>
                      <a:pPr marL="0" marR="0" indent="0" algn="ctr" defTabSz="122191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dirty="0" smtClean="0"/>
                        <a:t>樓</a:t>
                      </a:r>
                      <a:endParaRPr lang="en-US" altLang="zh-TW" sz="2000" dirty="0" smtClean="0"/>
                    </a:p>
                    <a:p>
                      <a:pPr marL="0" marR="0" indent="0" algn="ctr" defTabSz="122191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dirty="0" smtClean="0"/>
                        <a:t>梯</a:t>
                      </a:r>
                      <a:endParaRPr lang="zh-TW" altLang="en-US" sz="20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36000" marB="3600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11195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3200" dirty="0" smtClean="0"/>
                        <a:t>4F</a:t>
                      </a:r>
                      <a:endParaRPr lang="zh-TW" altLang="en-US" sz="3200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 marL="203684" marR="203684" marT="36000" marB="36000" anchor="ctr"/>
                </a:tc>
                <a:tc gridSpan="5"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 smtClean="0"/>
                        <a:t>廁</a:t>
                      </a:r>
                      <a:endParaRPr lang="en-US" altLang="zh-TW" sz="2000" dirty="0" smtClean="0"/>
                    </a:p>
                    <a:p>
                      <a:pPr algn="ctr"/>
                      <a:r>
                        <a:rPr lang="zh-TW" altLang="en-US" sz="2000" dirty="0" smtClean="0"/>
                        <a:t>所</a:t>
                      </a:r>
                      <a:endParaRPr lang="zh-TW" altLang="en-US" sz="2000" b="1" dirty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36000" marB="36000" anchor="ctr"/>
                </a:tc>
                <a:tc gridSpan="2">
                  <a:txBody>
                    <a:bodyPr/>
                    <a:lstStyle/>
                    <a:p>
                      <a:pPr marL="0" marR="0" indent="0" algn="ctr" defTabSz="281993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dirty="0" smtClean="0"/>
                        <a:t>現代五項教室</a:t>
                      </a:r>
                      <a:endParaRPr lang="zh-TW" altLang="en-US" sz="2000" b="1" dirty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36000" marB="3600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7828"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zh-TW" sz="3200" dirty="0" smtClean="0"/>
                        <a:t>3F</a:t>
                      </a:r>
                      <a:endParaRPr lang="zh-TW" altLang="en-US" sz="3200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 marL="203684" marR="203684" marT="36000" marB="36000"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zh-TW" altLang="en-US" sz="2000" dirty="0" smtClean="0"/>
                        <a:t>露台</a:t>
                      </a:r>
                      <a:endParaRPr lang="zh-TW" altLang="en-US" sz="2000" b="1" dirty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 smtClean="0"/>
                        <a:t>舞蹈學科教室</a:t>
                      </a:r>
                      <a:endParaRPr lang="en-US" altLang="zh-TW" sz="20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144000" marR="144000" marT="36000" marB="36000" anchor="ctr"/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zh-TW" altLang="en-US" sz="2000" dirty="0" smtClean="0"/>
                        <a:t>樓</a:t>
                      </a:r>
                      <a:endParaRPr lang="en-US" altLang="zh-TW" sz="2000" dirty="0" smtClean="0"/>
                    </a:p>
                    <a:p>
                      <a:pPr algn="ctr"/>
                      <a:r>
                        <a:rPr lang="zh-TW" altLang="en-US" sz="2000" dirty="0" smtClean="0"/>
                        <a:t>梯</a:t>
                      </a:r>
                      <a:endParaRPr lang="en-US" altLang="zh-TW" sz="20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36000" marB="36000"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zh-TW" altLang="en-US" sz="2000" kern="1200" dirty="0" smtClean="0"/>
                        <a:t>生活</a:t>
                      </a:r>
                      <a:r>
                        <a:rPr lang="zh-TW" altLang="en-US" sz="2000" dirty="0" smtClean="0"/>
                        <a:t>科技</a:t>
                      </a:r>
                      <a:endParaRPr lang="en-US" altLang="zh-TW" sz="2000" dirty="0" smtClean="0"/>
                    </a:p>
                    <a:p>
                      <a:pPr algn="ctr"/>
                      <a:r>
                        <a:rPr lang="zh-TW" altLang="en-US" sz="2000" dirty="0" smtClean="0"/>
                        <a:t>教室二</a:t>
                      </a:r>
                      <a:endParaRPr lang="en-US" altLang="zh-TW" sz="20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144000" marR="144000" marT="36000" marB="36000"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zh-TW" altLang="en-US" sz="2000" dirty="0" smtClean="0"/>
                        <a:t>生活科技</a:t>
                      </a:r>
                      <a:endParaRPr lang="en-US" altLang="zh-TW" sz="2000" dirty="0" smtClean="0"/>
                    </a:p>
                    <a:p>
                      <a:pPr algn="ctr"/>
                      <a:r>
                        <a:rPr lang="zh-TW" altLang="en-US" sz="2000" dirty="0" smtClean="0"/>
                        <a:t>教室一</a:t>
                      </a:r>
                      <a:endParaRPr lang="en-US" altLang="zh-TW" sz="20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144000" marR="144000" marT="36000" marB="36000"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zh-TW" altLang="en-US" sz="2000" dirty="0" smtClean="0"/>
                        <a:t>廁</a:t>
                      </a:r>
                      <a:endParaRPr lang="en-US" altLang="zh-TW" sz="2000" dirty="0" smtClean="0"/>
                    </a:p>
                    <a:p>
                      <a:pPr algn="ctr"/>
                      <a:r>
                        <a:rPr lang="zh-TW" altLang="en-US" sz="2000" dirty="0" smtClean="0"/>
                        <a:t>所</a:t>
                      </a:r>
                      <a:endParaRPr lang="zh-TW" altLang="en-US" sz="2000" b="1" dirty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36000" marB="36000" anchor="ctr"/>
                </a:tc>
                <a:tc rowSpan="2" gridSpan="2">
                  <a:txBody>
                    <a:bodyPr/>
                    <a:lstStyle/>
                    <a:p>
                      <a:pPr marL="0" marR="0" indent="0" algn="ctr" defTabSz="281993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b="1" dirty="0" smtClean="0">
                          <a:solidFill>
                            <a:srgbClr val="FF0000"/>
                          </a:solidFill>
                        </a:rPr>
                        <a:t>健康與護理教室</a:t>
                      </a:r>
                      <a:endParaRPr lang="zh-TW" altLang="en-US" sz="2000" b="1" dirty="0">
                        <a:solidFill>
                          <a:srgbClr val="FF0000"/>
                        </a:solidFill>
                      </a:endParaRPr>
                    </a:p>
                  </a:txBody>
                  <a:tcPr marL="203684" marR="203684" marT="36000" marB="36000" anchor="ctr">
                    <a:solidFill>
                      <a:srgbClr val="92D050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marL="0" marR="0" indent="0" algn="ctr" defTabSz="281993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2000" b="1" dirty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108267" marB="10826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zh-TW" altLang="en-US" sz="2000" b="1" dirty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108267" marB="108267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7073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 smtClean="0"/>
                        <a:t>資源教室</a:t>
                      </a:r>
                      <a:endParaRPr lang="en-US" altLang="zh-TW" sz="20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36000" marB="36000" anchor="ctr"/>
                </a:tc>
                <a:tc vMerge="1">
                  <a:txBody>
                    <a:bodyPr/>
                    <a:lstStyle/>
                    <a:p>
                      <a:pPr algn="ctr"/>
                      <a:endParaRPr lang="en-US" altLang="zh-TW" sz="20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108267" marB="10826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9848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3200" dirty="0" smtClean="0"/>
                        <a:t>2F</a:t>
                      </a:r>
                      <a:endParaRPr lang="zh-TW" altLang="en-US" sz="3200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 marL="203684" marR="203684" marT="36000" marB="36000" anchor="ctr"/>
                </a:tc>
                <a:tc>
                  <a:txBody>
                    <a:bodyPr/>
                    <a:lstStyle/>
                    <a:p>
                      <a:pPr marL="0" marR="0" indent="0" algn="ctr" defTabSz="122191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dirty="0" smtClean="0"/>
                        <a:t>廁所</a:t>
                      </a:r>
                      <a:endParaRPr lang="zh-TW" altLang="en-US" sz="20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 smtClean="0"/>
                        <a:t>舞蹈教室</a:t>
                      </a:r>
                      <a:endParaRPr lang="en-US" altLang="zh-TW" sz="20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36000" marB="36000" anchor="ctr"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281993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家政教室</a:t>
                      </a:r>
                      <a:endParaRPr lang="en-US" altLang="zh-TW" sz="2000" b="1" kern="120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03684" marR="203684" marT="36000" marB="3600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 smtClean="0"/>
                        <a:t>家政教室</a:t>
                      </a:r>
                      <a:endParaRPr lang="en-US" altLang="zh-TW" sz="20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 smtClean="0"/>
                        <a:t>廁</a:t>
                      </a:r>
                      <a:endParaRPr lang="en-US" altLang="zh-TW" sz="2000" dirty="0" smtClean="0"/>
                    </a:p>
                    <a:p>
                      <a:pPr algn="ctr"/>
                      <a:r>
                        <a:rPr lang="zh-TW" altLang="en-US" sz="2000" dirty="0" smtClean="0"/>
                        <a:t>所</a:t>
                      </a:r>
                      <a:endParaRPr lang="zh-TW" altLang="en-US" sz="2000" b="1" dirty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 smtClean="0"/>
                        <a:t>藝能科辦公室</a:t>
                      </a:r>
                      <a:endParaRPr lang="zh-TW" altLang="en-US" sz="2000" b="1" dirty="0"/>
                    </a:p>
                  </a:txBody>
                  <a:tcPr marL="203684" marR="203684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 smtClean="0"/>
                        <a:t>體育組</a:t>
                      </a:r>
                      <a:endParaRPr lang="zh-TW" altLang="en-US" sz="2000" b="1" dirty="0"/>
                    </a:p>
                  </a:txBody>
                  <a:tcPr marL="203684" marR="203684" marT="36000" marB="36000" anchor="ctr"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9848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3200" dirty="0" smtClean="0"/>
                        <a:t>1F</a:t>
                      </a:r>
                      <a:endParaRPr lang="zh-TW" altLang="en-US" sz="3200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 marL="203684" marR="203684" marT="36000" marB="36000" anchor="ctr"/>
                </a:tc>
                <a:tc>
                  <a:txBody>
                    <a:bodyPr/>
                    <a:lstStyle/>
                    <a:p>
                      <a:pPr marL="0" marR="0" indent="0" algn="ctr" defTabSz="122191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dirty="0" smtClean="0"/>
                        <a:t>廁所</a:t>
                      </a:r>
                      <a:endParaRPr lang="zh-TW" altLang="en-US" sz="20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 smtClean="0"/>
                        <a:t>舞蹈教室</a:t>
                      </a:r>
                      <a:endParaRPr lang="en-US" altLang="zh-TW" sz="20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36000" marB="36000" anchor="ctr"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 smtClean="0"/>
                        <a:t>校史室</a:t>
                      </a:r>
                      <a:endParaRPr lang="en-US" altLang="zh-TW" sz="20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 smtClean="0"/>
                        <a:t>韻律教室</a:t>
                      </a:r>
                      <a:endParaRPr lang="en-US" altLang="zh-TW" sz="20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 smtClean="0"/>
                        <a:t>廁所</a:t>
                      </a:r>
                      <a:endParaRPr lang="zh-TW" altLang="en-US" sz="2000" b="1" dirty="0">
                        <a:solidFill>
                          <a:schemeClr val="tx1"/>
                        </a:solidFill>
                      </a:endParaRPr>
                    </a:p>
                  </a:txBody>
                  <a:tcPr marL="203684" marR="203684" marT="36000" marB="36000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zh-TW" altLang="en-US" sz="2000" dirty="0" smtClean="0"/>
                        <a:t>烹飪教室</a:t>
                      </a:r>
                      <a:endParaRPr lang="zh-TW" altLang="en-US" sz="2000" b="1" dirty="0"/>
                    </a:p>
                  </a:txBody>
                  <a:tcPr marL="203684" marR="203684" marT="36000" marB="3600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zh-TW" altLang="en-US" sz="2000" b="1" dirty="0"/>
                    </a:p>
                  </a:txBody>
                  <a:tcPr marL="203684" marR="203684" marT="108267" marB="108267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62" name="矩形 61"/>
          <p:cNvSpPr/>
          <p:nvPr/>
        </p:nvSpPr>
        <p:spPr>
          <a:xfrm flipH="1">
            <a:off x="14919894" y="5477069"/>
            <a:ext cx="471005" cy="1319461"/>
          </a:xfrm>
          <a:prstGeom prst="rect">
            <a:avLst/>
          </a:prstGeom>
          <a:solidFill>
            <a:schemeClr val="bg2">
              <a:lumMod val="75000"/>
            </a:schemeClr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 smtClean="0">
                <a:solidFill>
                  <a:schemeClr val="tx1"/>
                </a:solidFill>
              </a:rPr>
              <a:t>連</a:t>
            </a:r>
            <a:endParaRPr lang="en-US" altLang="zh-TW" sz="2000" b="1" dirty="0" smtClean="0">
              <a:solidFill>
                <a:schemeClr val="tx1"/>
              </a:solidFill>
            </a:endParaRPr>
          </a:p>
          <a:p>
            <a:pPr algn="ctr"/>
            <a:r>
              <a:rPr lang="zh-TW" altLang="en-US" sz="2000" b="1" dirty="0" smtClean="0">
                <a:solidFill>
                  <a:schemeClr val="tx1"/>
                </a:solidFill>
              </a:rPr>
              <a:t>接</a:t>
            </a:r>
            <a:endParaRPr lang="en-US" altLang="zh-TW" sz="2000" b="1" dirty="0" smtClean="0">
              <a:solidFill>
                <a:schemeClr val="tx1"/>
              </a:solidFill>
            </a:endParaRPr>
          </a:p>
          <a:p>
            <a:pPr algn="ctr"/>
            <a:r>
              <a:rPr lang="zh-TW" altLang="en-US" sz="2000" b="1" dirty="0" smtClean="0">
                <a:solidFill>
                  <a:schemeClr val="tx1"/>
                </a:solidFill>
              </a:rPr>
              <a:t>走</a:t>
            </a:r>
            <a:endParaRPr lang="en-US" altLang="zh-TW" sz="2000" b="1" dirty="0" smtClean="0">
              <a:solidFill>
                <a:schemeClr val="tx1"/>
              </a:solidFill>
            </a:endParaRPr>
          </a:p>
          <a:p>
            <a:pPr algn="ctr"/>
            <a:r>
              <a:rPr lang="zh-TW" altLang="en-US" sz="2000" b="1" dirty="0" smtClean="0">
                <a:solidFill>
                  <a:schemeClr val="tx1"/>
                </a:solidFill>
              </a:rPr>
              <a:t>廊</a:t>
            </a:r>
            <a:endParaRPr lang="zh-TW" altLang="en-US" sz="2000" b="1" dirty="0">
              <a:solidFill>
                <a:schemeClr val="tx1"/>
              </a:solidFill>
            </a:endParaRP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588707" y="5630621"/>
            <a:ext cx="2914141" cy="1182727"/>
          </a:xfrm>
          <a:prstGeom prst="rect">
            <a:avLst/>
          </a:prstGeom>
        </p:spPr>
      </p:pic>
      <p:sp>
        <p:nvSpPr>
          <p:cNvPr id="2" name="文字方塊 1"/>
          <p:cNvSpPr txBox="1"/>
          <p:nvPr/>
        </p:nvSpPr>
        <p:spPr>
          <a:xfrm>
            <a:off x="443902" y="13516043"/>
            <a:ext cx="6195275" cy="62170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 smtClean="0">
                <a:solidFill>
                  <a:srgbClr val="92D050"/>
                </a:solidFill>
              </a:rPr>
              <a:t>綠底</a:t>
            </a:r>
            <a:r>
              <a:rPr lang="zh-TW" altLang="en-US" b="1" dirty="0" smtClean="0">
                <a:solidFill>
                  <a:srgbClr val="FF0000"/>
                </a:solidFill>
              </a:rPr>
              <a:t>紅字</a:t>
            </a:r>
            <a:r>
              <a:rPr lang="zh-TW" altLang="en-US" b="1" dirty="0" smtClean="0"/>
              <a:t>為目前</a:t>
            </a:r>
            <a:endParaRPr lang="en-US" altLang="zh-TW" b="1" dirty="0" smtClean="0"/>
          </a:p>
          <a:p>
            <a:r>
              <a:rPr lang="zh-TW" altLang="en-US" b="1" dirty="0" smtClean="0"/>
              <a:t>平板車存放地點</a:t>
            </a:r>
            <a:endParaRPr lang="en-US" altLang="zh-TW" b="1" dirty="0" smtClean="0"/>
          </a:p>
          <a:p>
            <a:r>
              <a:rPr lang="en-US" altLang="zh-TW" sz="3600" b="1" dirty="0" smtClean="0"/>
              <a:t>1</a:t>
            </a:r>
            <a:r>
              <a:rPr lang="zh-TW" altLang="en-US" sz="3600" b="1" dirty="0" smtClean="0"/>
              <a:t>、實踐樓</a:t>
            </a:r>
            <a:r>
              <a:rPr lang="en-US" altLang="zh-TW" sz="3600" b="1" dirty="0" err="1" smtClean="0"/>
              <a:t>2F</a:t>
            </a:r>
            <a:r>
              <a:rPr lang="zh-TW" altLang="en-US" sz="3600" b="1" dirty="0" smtClean="0"/>
              <a:t>家政教室</a:t>
            </a:r>
            <a:endParaRPr lang="en-US" altLang="zh-TW" sz="3600" b="1" dirty="0" smtClean="0"/>
          </a:p>
          <a:p>
            <a:r>
              <a:rPr lang="en-US" altLang="zh-TW" sz="3600" b="1" dirty="0" smtClean="0"/>
              <a:t>2</a:t>
            </a:r>
            <a:r>
              <a:rPr lang="zh-TW" altLang="en-US" sz="3600" b="1" dirty="0" smtClean="0"/>
              <a:t>、實踐樓</a:t>
            </a:r>
            <a:r>
              <a:rPr lang="en-US" altLang="zh-TW" sz="3600" b="1" dirty="0" err="1" smtClean="0"/>
              <a:t>3F</a:t>
            </a:r>
            <a:r>
              <a:rPr lang="zh-TW" altLang="en-US" sz="3600" b="1" dirty="0" smtClean="0"/>
              <a:t>健康護理教室</a:t>
            </a:r>
            <a:endParaRPr lang="en-US" altLang="zh-TW" sz="3600" b="1" dirty="0" smtClean="0"/>
          </a:p>
          <a:p>
            <a:r>
              <a:rPr lang="en-US" altLang="zh-TW" sz="3600" b="1" dirty="0"/>
              <a:t>3</a:t>
            </a:r>
            <a:r>
              <a:rPr lang="zh-TW" altLang="en-US" sz="3600" b="1" dirty="0" smtClean="0"/>
              <a:t>、藝能館</a:t>
            </a:r>
            <a:r>
              <a:rPr lang="en-US" altLang="zh-TW" sz="3600" b="1" dirty="0" err="1" smtClean="0"/>
              <a:t>2F</a:t>
            </a:r>
            <a:r>
              <a:rPr lang="zh-TW" altLang="en-US" sz="3600" b="1" dirty="0" smtClean="0"/>
              <a:t>藝能科辦公室</a:t>
            </a:r>
            <a:endParaRPr lang="en-US" altLang="zh-TW" sz="3600" b="1" dirty="0" smtClean="0"/>
          </a:p>
          <a:p>
            <a:r>
              <a:rPr lang="en-US" altLang="zh-TW" sz="3600" b="1" dirty="0"/>
              <a:t>4</a:t>
            </a:r>
            <a:r>
              <a:rPr lang="zh-TW" altLang="en-US" sz="3600" b="1" dirty="0" smtClean="0"/>
              <a:t>、和平樓</a:t>
            </a:r>
            <a:r>
              <a:rPr lang="en-US" altLang="zh-TW" sz="3600" b="1" dirty="0" err="1" smtClean="0"/>
              <a:t>4F</a:t>
            </a:r>
            <a:r>
              <a:rPr lang="zh-TW" altLang="en-US" sz="3600" b="1" dirty="0" smtClean="0"/>
              <a:t>多功能教室二</a:t>
            </a:r>
            <a:endParaRPr lang="en-US" altLang="zh-TW" sz="3600" b="1" dirty="0" smtClean="0"/>
          </a:p>
          <a:p>
            <a:r>
              <a:rPr lang="en-US" altLang="zh-TW" sz="3600" b="1" dirty="0"/>
              <a:t>5</a:t>
            </a:r>
            <a:r>
              <a:rPr lang="zh-TW" altLang="en-US" sz="3600" b="1" dirty="0" smtClean="0"/>
              <a:t>、和平樓</a:t>
            </a:r>
            <a:r>
              <a:rPr lang="en-US" altLang="zh-TW" sz="3600" b="1" dirty="0" err="1" smtClean="0"/>
              <a:t>2F</a:t>
            </a:r>
            <a:r>
              <a:rPr lang="zh-TW" altLang="en-US" sz="3600" b="1" dirty="0" smtClean="0"/>
              <a:t>設備組辦公室</a:t>
            </a:r>
            <a:endParaRPr lang="en-US" altLang="zh-TW" sz="3600" b="1" dirty="0" smtClean="0"/>
          </a:p>
          <a:p>
            <a:r>
              <a:rPr lang="en-US" altLang="zh-TW" sz="3600" b="1" dirty="0" smtClean="0"/>
              <a:t>6</a:t>
            </a:r>
            <a:r>
              <a:rPr lang="zh-TW" altLang="en-US" sz="3600" b="1" dirty="0"/>
              <a:t>、信義樓</a:t>
            </a:r>
            <a:r>
              <a:rPr lang="en-US" altLang="zh-TW" sz="3600" b="1" dirty="0" err="1"/>
              <a:t>5F</a:t>
            </a:r>
            <a:r>
              <a:rPr lang="zh-TW" altLang="en-US" sz="3600" b="1" dirty="0"/>
              <a:t>公民專科</a:t>
            </a:r>
            <a:r>
              <a:rPr lang="zh-TW" altLang="en-US" sz="3600" b="1" dirty="0" smtClean="0"/>
              <a:t>教室</a:t>
            </a:r>
            <a:endParaRPr lang="en-US" altLang="zh-TW" sz="3600" b="1" dirty="0" smtClean="0"/>
          </a:p>
          <a:p>
            <a:r>
              <a:rPr lang="en-US" altLang="zh-TW" sz="3600" b="1" dirty="0"/>
              <a:t>7</a:t>
            </a:r>
            <a:r>
              <a:rPr lang="zh-TW" altLang="en-US" sz="3600" b="1" dirty="0" smtClean="0"/>
              <a:t>、仁愛樓</a:t>
            </a:r>
            <a:r>
              <a:rPr lang="en-US" altLang="zh-TW" sz="3600" b="1" dirty="0" err="1" smtClean="0"/>
              <a:t>3F</a:t>
            </a:r>
            <a:r>
              <a:rPr lang="zh-TW" altLang="en-US" sz="3600" b="1" dirty="0" smtClean="0"/>
              <a:t>歷史專科教室</a:t>
            </a:r>
            <a:endParaRPr lang="en-US" altLang="zh-TW" sz="3600" b="1" dirty="0" smtClean="0"/>
          </a:p>
          <a:p>
            <a:r>
              <a:rPr lang="en-US" altLang="zh-TW" sz="3600" b="1" dirty="0"/>
              <a:t>8</a:t>
            </a:r>
            <a:r>
              <a:rPr lang="zh-TW" altLang="en-US" sz="3600" b="1" dirty="0" smtClean="0"/>
              <a:t>、圖書館</a:t>
            </a:r>
            <a:r>
              <a:rPr lang="en-US" altLang="zh-TW" sz="3600" b="1" dirty="0" err="1" smtClean="0"/>
              <a:t>1F</a:t>
            </a:r>
            <a:r>
              <a:rPr lang="zh-TW" altLang="en-US" sz="3600" b="1" dirty="0" smtClean="0"/>
              <a:t>會議室</a:t>
            </a:r>
            <a:endParaRPr lang="zh-TW" alt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1474717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2231</TotalTime>
  <Words>546</Words>
  <Application>Microsoft Office PowerPoint</Application>
  <PresentationFormat>自訂</PresentationFormat>
  <Paragraphs>319</Paragraphs>
  <Slides>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6" baseType="lpstr">
      <vt:lpstr>微軟正黑體</vt:lpstr>
      <vt:lpstr>新細明體</vt:lpstr>
      <vt:lpstr>Arial</vt:lpstr>
      <vt:lpstr>Calibri</vt:lpstr>
      <vt:lpstr>Office 佈景主題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tyhs</dc:creator>
  <cp:lastModifiedBy>tyhs</cp:lastModifiedBy>
  <cp:revision>187</cp:revision>
  <cp:lastPrinted>2018-08-17T06:10:35Z</cp:lastPrinted>
  <dcterms:modified xsi:type="dcterms:W3CDTF">2022-10-06T08:25:00Z</dcterms:modified>
</cp:coreProperties>
</file>