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3294" y="102"/>
      </p:cViewPr>
      <p:guideLst>
        <p:guide orient="horz" pos="4009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927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501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519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977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7079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2401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8846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1384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11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8513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8034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C7B13-B892-4503-B413-966889F478E0}" type="datetimeFigureOut">
              <a:rPr lang="zh-TW" altLang="en-US" smtClean="0"/>
              <a:t>2020/1/9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54D2A-836D-49E8-90CA-47F244D428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38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37937" y="0"/>
            <a:ext cx="7908758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華康海報體W9" panose="040B0909000000000000" pitchFamily="81" charset="-120"/>
                <a:ea typeface="華康海報體W9" panose="040B0909000000000000" pitchFamily="81" charset="-120"/>
              </a:rPr>
              <a:t>遺失物圖</a:t>
            </a:r>
            <a:r>
              <a:rPr lang="en-US" altLang="zh-TW" sz="28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華康海報體W9" panose="040B0909000000000000" pitchFamily="81" charset="-120"/>
                <a:ea typeface="華康海報體W9" panose="040B0909000000000000" pitchFamily="81" charset="-120"/>
              </a:rPr>
              <a:t>108.9.1-109.1.15</a:t>
            </a:r>
            <a:endParaRPr lang="zh-TW" altLang="en-US" sz="280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華康海報體W9" panose="040B0909000000000000" pitchFamily="81" charset="-120"/>
              <a:ea typeface="華康海報體W9" panose="040B0909000000000000" pitchFamily="81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76" y="1199314"/>
            <a:ext cx="4809293" cy="36069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44" r="21609"/>
          <a:stretch/>
        </p:blipFill>
        <p:spPr>
          <a:xfrm>
            <a:off x="5086677" y="1199314"/>
            <a:ext cx="4292111" cy="2249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40297" r="1901" b="8668"/>
          <a:stretch/>
        </p:blipFill>
        <p:spPr>
          <a:xfrm>
            <a:off x="1025052" y="9596573"/>
            <a:ext cx="6207680" cy="2884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5" t="17564" r="3418" b="10108"/>
          <a:stretch/>
        </p:blipFill>
        <p:spPr>
          <a:xfrm>
            <a:off x="131676" y="5727122"/>
            <a:ext cx="5647656" cy="36735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4" t="39281" r="12550"/>
          <a:stretch/>
        </p:blipFill>
        <p:spPr>
          <a:xfrm rot="5400000">
            <a:off x="5153816" y="4089744"/>
            <a:ext cx="4157832" cy="42921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0888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623</TotalTime>
  <Words>4</Words>
  <Application>Microsoft Office PowerPoint</Application>
  <PresentationFormat>A3 紙張 (297x420 公釐)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華康海報體W9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tyhs</dc:creator>
  <cp:lastModifiedBy>tyhs</cp:lastModifiedBy>
  <cp:revision>17</cp:revision>
  <dcterms:created xsi:type="dcterms:W3CDTF">2020-01-07T00:15:33Z</dcterms:created>
  <dcterms:modified xsi:type="dcterms:W3CDTF">2020-01-09T07:11:44Z</dcterms:modified>
</cp:coreProperties>
</file>