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8" r:id="rId1"/>
  </p:sldMasterIdLst>
  <p:notesMasterIdLst>
    <p:notesMasterId r:id="rId25"/>
  </p:notesMasterIdLst>
  <p:handoutMasterIdLst>
    <p:handoutMasterId r:id="rId26"/>
  </p:handoutMasterIdLst>
  <p:sldIdLst>
    <p:sldId id="606" r:id="rId2"/>
    <p:sldId id="616" r:id="rId3"/>
    <p:sldId id="631" r:id="rId4"/>
    <p:sldId id="632" r:id="rId5"/>
    <p:sldId id="619" r:id="rId6"/>
    <p:sldId id="620" r:id="rId7"/>
    <p:sldId id="621" r:id="rId8"/>
    <p:sldId id="622" r:id="rId9"/>
    <p:sldId id="607" r:id="rId10"/>
    <p:sldId id="608" r:id="rId11"/>
    <p:sldId id="609" r:id="rId12"/>
    <p:sldId id="628" r:id="rId13"/>
    <p:sldId id="623" r:id="rId14"/>
    <p:sldId id="629" r:id="rId15"/>
    <p:sldId id="611" r:id="rId16"/>
    <p:sldId id="610" r:id="rId17"/>
    <p:sldId id="604" r:id="rId18"/>
    <p:sldId id="625" r:id="rId19"/>
    <p:sldId id="603" r:id="rId20"/>
    <p:sldId id="630" r:id="rId21"/>
    <p:sldId id="624" r:id="rId22"/>
    <p:sldId id="605" r:id="rId23"/>
    <p:sldId id="627" r:id="rId24"/>
  </p:sldIdLst>
  <p:sldSz cx="9144000" cy="6858000" type="screen4x3"/>
  <p:notesSz cx="6834188" cy="9979025"/>
  <p:custDataLst>
    <p:tags r:id="rId27"/>
  </p:custData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800" b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339933"/>
    <a:srgbClr val="006600"/>
    <a:srgbClr val="CCFF99"/>
    <a:srgbClr val="CCFF33"/>
    <a:srgbClr val="000066"/>
    <a:srgbClr val="8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8" autoAdjust="0"/>
    <p:restoredTop sz="95343" autoAdjust="0"/>
  </p:normalViewPr>
  <p:slideViewPr>
    <p:cSldViewPr>
      <p:cViewPr varScale="1">
        <p:scale>
          <a:sx n="84" d="100"/>
          <a:sy n="84" d="100"/>
        </p:scale>
        <p:origin x="978" y="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E48BAE-2AFF-40ED-B761-A6DA09F25F8A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697326CF-A3C2-4505-AA75-C4F52E199BFA}">
      <dgm:prSet phldrT="[文字]"/>
      <dgm:spPr>
        <a:solidFill>
          <a:srgbClr val="FF0000"/>
        </a:solidFill>
      </dgm:spPr>
      <dgm:t>
        <a:bodyPr/>
        <a:lstStyle/>
        <a:p>
          <a:r>
            <a:rPr lang="zh-TW" altLang="en-US" dirty="0" smtClean="0"/>
            <a:t>電子商務</a:t>
          </a:r>
          <a:endParaRPr lang="zh-TW" altLang="en-US" dirty="0"/>
        </a:p>
      </dgm:t>
    </dgm:pt>
    <dgm:pt modelId="{9C3F28CC-D2A4-4BB9-9E4F-E2CD589C2793}" type="parTrans" cxnId="{79676F4E-554B-4BC7-A62A-0CA07E39874A}">
      <dgm:prSet/>
      <dgm:spPr/>
      <dgm:t>
        <a:bodyPr/>
        <a:lstStyle/>
        <a:p>
          <a:endParaRPr lang="zh-TW" altLang="en-US"/>
        </a:p>
      </dgm:t>
    </dgm:pt>
    <dgm:pt modelId="{B8F96101-5497-424F-A5AA-76E9B80E3053}" type="sibTrans" cxnId="{79676F4E-554B-4BC7-A62A-0CA07E39874A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4CEB420A-2A9D-4E1B-9AB0-8D5153266194}">
      <dgm:prSet phldrT="[文字]"/>
      <dgm:spPr>
        <a:solidFill>
          <a:srgbClr val="339933"/>
        </a:solidFill>
      </dgm:spPr>
      <dgm:t>
        <a:bodyPr/>
        <a:lstStyle/>
        <a:p>
          <a:r>
            <a:rPr lang="zh-TW" altLang="en-US" dirty="0" smtClean="0"/>
            <a:t>物流</a:t>
          </a:r>
          <a:endParaRPr lang="zh-TW" altLang="en-US" dirty="0"/>
        </a:p>
      </dgm:t>
    </dgm:pt>
    <dgm:pt modelId="{36CBD4BE-F70F-40D0-821F-6BDC6CDAE5DF}" type="parTrans" cxnId="{FBF39649-A45F-4B49-87A9-9DC428C14481}">
      <dgm:prSet/>
      <dgm:spPr/>
      <dgm:t>
        <a:bodyPr/>
        <a:lstStyle/>
        <a:p>
          <a:endParaRPr lang="zh-TW" altLang="en-US"/>
        </a:p>
      </dgm:t>
    </dgm:pt>
    <dgm:pt modelId="{5FBC3E3B-08B0-4E39-BC25-BCFDAD6C579A}" type="sibTrans" cxnId="{FBF39649-A45F-4B49-87A9-9DC428C14481}">
      <dgm:prSet/>
      <dgm:spPr>
        <a:solidFill>
          <a:srgbClr val="7030A0"/>
        </a:solidFill>
      </dgm:spPr>
      <dgm:t>
        <a:bodyPr/>
        <a:lstStyle/>
        <a:p>
          <a:endParaRPr lang="zh-TW" altLang="en-US"/>
        </a:p>
      </dgm:t>
    </dgm:pt>
    <dgm:pt modelId="{2E36BE1C-5C9F-4E82-9B51-5A36FD13A8D4}">
      <dgm:prSet phldrT="[文字]" custT="1"/>
      <dgm:spPr>
        <a:solidFill>
          <a:srgbClr val="7030A0"/>
        </a:solidFill>
      </dgm:spPr>
      <dgm:t>
        <a:bodyPr/>
        <a:lstStyle/>
        <a:p>
          <a:r>
            <a:rPr lang="en-US" altLang="zh-TW" sz="8800" b="1" dirty="0" smtClean="0"/>
            <a:t>?</a:t>
          </a:r>
          <a:endParaRPr lang="zh-TW" altLang="en-US" sz="8800" b="1" dirty="0"/>
        </a:p>
      </dgm:t>
    </dgm:pt>
    <dgm:pt modelId="{76FD7C50-83FD-4024-ADFE-D095B1EE8845}" type="parTrans" cxnId="{54506DFE-B7CB-4A85-8A17-874B1287C36B}">
      <dgm:prSet/>
      <dgm:spPr/>
      <dgm:t>
        <a:bodyPr/>
        <a:lstStyle/>
        <a:p>
          <a:endParaRPr lang="zh-TW" altLang="en-US"/>
        </a:p>
      </dgm:t>
    </dgm:pt>
    <dgm:pt modelId="{AAF69EB5-A357-40F6-8045-59245D58AC37}" type="sibTrans" cxnId="{54506DFE-B7CB-4A85-8A17-874B1287C36B}">
      <dgm:prSet/>
      <dgm:spPr/>
      <dgm:t>
        <a:bodyPr/>
        <a:lstStyle/>
        <a:p>
          <a:endParaRPr lang="zh-TW" altLang="en-US"/>
        </a:p>
      </dgm:t>
    </dgm:pt>
    <dgm:pt modelId="{6A81DD65-CD6D-4B34-B46C-D4D68557EB8A}" type="pres">
      <dgm:prSet presAssocID="{8EE48BAE-2AFF-40ED-B761-A6DA09F25F8A}" presName="linearFlow" presStyleCnt="0">
        <dgm:presLayoutVars>
          <dgm:dir/>
          <dgm:resizeHandles val="exact"/>
        </dgm:presLayoutVars>
      </dgm:prSet>
      <dgm:spPr/>
    </dgm:pt>
    <dgm:pt modelId="{28EA941E-0F78-4783-ADAB-F062C9ADC244}" type="pres">
      <dgm:prSet presAssocID="{697326CF-A3C2-4505-AA75-C4F52E199B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1D3888-CD1D-41E4-8AC8-CD3BB46E4B1D}" type="pres">
      <dgm:prSet presAssocID="{B8F96101-5497-424F-A5AA-76E9B80E3053}" presName="spacerL" presStyleCnt="0"/>
      <dgm:spPr/>
    </dgm:pt>
    <dgm:pt modelId="{51F938F6-1B56-45C5-B2D6-10DF15EDEEF7}" type="pres">
      <dgm:prSet presAssocID="{B8F96101-5497-424F-A5AA-76E9B80E3053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8ACB7041-227D-4F3E-8565-680BCEF85494}" type="pres">
      <dgm:prSet presAssocID="{B8F96101-5497-424F-A5AA-76E9B80E3053}" presName="spacerR" presStyleCnt="0"/>
      <dgm:spPr/>
    </dgm:pt>
    <dgm:pt modelId="{278AEF50-79C6-4826-B481-4B335476FD9E}" type="pres">
      <dgm:prSet presAssocID="{4CEB420A-2A9D-4E1B-9AB0-8D515326619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2B68A8-BBEE-4FCB-ACE7-0501C2173003}" type="pres">
      <dgm:prSet presAssocID="{5FBC3E3B-08B0-4E39-BC25-BCFDAD6C579A}" presName="spacerL" presStyleCnt="0"/>
      <dgm:spPr/>
    </dgm:pt>
    <dgm:pt modelId="{D36006AA-2020-4E80-82B6-4F244E336233}" type="pres">
      <dgm:prSet presAssocID="{5FBC3E3B-08B0-4E39-BC25-BCFDAD6C579A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76625C2B-8415-4AB2-9F8A-9AB177EA5296}" type="pres">
      <dgm:prSet presAssocID="{5FBC3E3B-08B0-4E39-BC25-BCFDAD6C579A}" presName="spacerR" presStyleCnt="0"/>
      <dgm:spPr/>
    </dgm:pt>
    <dgm:pt modelId="{E6FA5EC2-3783-4426-B09B-2496FAD839F3}" type="pres">
      <dgm:prSet presAssocID="{2E36BE1C-5C9F-4E82-9B51-5A36FD13A8D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3E9032B-7B9B-4386-864F-3299D9BD0E6B}" type="presOf" srcId="{2E36BE1C-5C9F-4E82-9B51-5A36FD13A8D4}" destId="{E6FA5EC2-3783-4426-B09B-2496FAD839F3}" srcOrd="0" destOrd="0" presId="urn:microsoft.com/office/officeart/2005/8/layout/equation1"/>
    <dgm:cxn modelId="{15FA04D7-478F-4CEB-B1A2-A49221DB20E1}" type="presOf" srcId="{B8F96101-5497-424F-A5AA-76E9B80E3053}" destId="{51F938F6-1B56-45C5-B2D6-10DF15EDEEF7}" srcOrd="0" destOrd="0" presId="urn:microsoft.com/office/officeart/2005/8/layout/equation1"/>
    <dgm:cxn modelId="{63682629-6F49-4661-8ABB-F850A7FD7CA0}" type="presOf" srcId="{8EE48BAE-2AFF-40ED-B761-A6DA09F25F8A}" destId="{6A81DD65-CD6D-4B34-B46C-D4D68557EB8A}" srcOrd="0" destOrd="0" presId="urn:microsoft.com/office/officeart/2005/8/layout/equation1"/>
    <dgm:cxn modelId="{FBF39649-A45F-4B49-87A9-9DC428C14481}" srcId="{8EE48BAE-2AFF-40ED-B761-A6DA09F25F8A}" destId="{4CEB420A-2A9D-4E1B-9AB0-8D5153266194}" srcOrd="1" destOrd="0" parTransId="{36CBD4BE-F70F-40D0-821F-6BDC6CDAE5DF}" sibTransId="{5FBC3E3B-08B0-4E39-BC25-BCFDAD6C579A}"/>
    <dgm:cxn modelId="{54506DFE-B7CB-4A85-8A17-874B1287C36B}" srcId="{8EE48BAE-2AFF-40ED-B761-A6DA09F25F8A}" destId="{2E36BE1C-5C9F-4E82-9B51-5A36FD13A8D4}" srcOrd="2" destOrd="0" parTransId="{76FD7C50-83FD-4024-ADFE-D095B1EE8845}" sibTransId="{AAF69EB5-A357-40F6-8045-59245D58AC37}"/>
    <dgm:cxn modelId="{AE4A91AA-21A4-4E4E-8341-44EDCF24A2EB}" type="presOf" srcId="{4CEB420A-2A9D-4E1B-9AB0-8D5153266194}" destId="{278AEF50-79C6-4826-B481-4B335476FD9E}" srcOrd="0" destOrd="0" presId="urn:microsoft.com/office/officeart/2005/8/layout/equation1"/>
    <dgm:cxn modelId="{79676F4E-554B-4BC7-A62A-0CA07E39874A}" srcId="{8EE48BAE-2AFF-40ED-B761-A6DA09F25F8A}" destId="{697326CF-A3C2-4505-AA75-C4F52E199BFA}" srcOrd="0" destOrd="0" parTransId="{9C3F28CC-D2A4-4BB9-9E4F-E2CD589C2793}" sibTransId="{B8F96101-5497-424F-A5AA-76E9B80E3053}"/>
    <dgm:cxn modelId="{10D96915-6100-4E4C-A030-23BF0E4B4E96}" type="presOf" srcId="{697326CF-A3C2-4505-AA75-C4F52E199BFA}" destId="{28EA941E-0F78-4783-ADAB-F062C9ADC244}" srcOrd="0" destOrd="0" presId="urn:microsoft.com/office/officeart/2005/8/layout/equation1"/>
    <dgm:cxn modelId="{A5BBCA6D-8358-451E-9438-E7ACF4908D28}" type="presOf" srcId="{5FBC3E3B-08B0-4E39-BC25-BCFDAD6C579A}" destId="{D36006AA-2020-4E80-82B6-4F244E336233}" srcOrd="0" destOrd="0" presId="urn:microsoft.com/office/officeart/2005/8/layout/equation1"/>
    <dgm:cxn modelId="{28EC09FF-B56F-4315-B838-253F41817419}" type="presParOf" srcId="{6A81DD65-CD6D-4B34-B46C-D4D68557EB8A}" destId="{28EA941E-0F78-4783-ADAB-F062C9ADC244}" srcOrd="0" destOrd="0" presId="urn:microsoft.com/office/officeart/2005/8/layout/equation1"/>
    <dgm:cxn modelId="{7270A0CB-020D-4FC5-9235-3F0732ABA27C}" type="presParOf" srcId="{6A81DD65-CD6D-4B34-B46C-D4D68557EB8A}" destId="{D71D3888-CD1D-41E4-8AC8-CD3BB46E4B1D}" srcOrd="1" destOrd="0" presId="urn:microsoft.com/office/officeart/2005/8/layout/equation1"/>
    <dgm:cxn modelId="{B1D3E664-3342-496B-B080-1792E641FB49}" type="presParOf" srcId="{6A81DD65-CD6D-4B34-B46C-D4D68557EB8A}" destId="{51F938F6-1B56-45C5-B2D6-10DF15EDEEF7}" srcOrd="2" destOrd="0" presId="urn:microsoft.com/office/officeart/2005/8/layout/equation1"/>
    <dgm:cxn modelId="{1F89752A-751B-4B39-9BB6-E42B3C426C40}" type="presParOf" srcId="{6A81DD65-CD6D-4B34-B46C-D4D68557EB8A}" destId="{8ACB7041-227D-4F3E-8565-680BCEF85494}" srcOrd="3" destOrd="0" presId="urn:microsoft.com/office/officeart/2005/8/layout/equation1"/>
    <dgm:cxn modelId="{EA9F6F37-905E-458A-A7BF-AED63CCDE8F3}" type="presParOf" srcId="{6A81DD65-CD6D-4B34-B46C-D4D68557EB8A}" destId="{278AEF50-79C6-4826-B481-4B335476FD9E}" srcOrd="4" destOrd="0" presId="urn:microsoft.com/office/officeart/2005/8/layout/equation1"/>
    <dgm:cxn modelId="{FD881E56-FA92-4503-93EE-BB64B11F3DB6}" type="presParOf" srcId="{6A81DD65-CD6D-4B34-B46C-D4D68557EB8A}" destId="{692B68A8-BBEE-4FCB-ACE7-0501C2173003}" srcOrd="5" destOrd="0" presId="urn:microsoft.com/office/officeart/2005/8/layout/equation1"/>
    <dgm:cxn modelId="{028FCCEC-10C9-49F3-AE10-00F61B5F8D31}" type="presParOf" srcId="{6A81DD65-CD6D-4B34-B46C-D4D68557EB8A}" destId="{D36006AA-2020-4E80-82B6-4F244E336233}" srcOrd="6" destOrd="0" presId="urn:microsoft.com/office/officeart/2005/8/layout/equation1"/>
    <dgm:cxn modelId="{8E416FB4-9428-49EC-A986-08B2D8436939}" type="presParOf" srcId="{6A81DD65-CD6D-4B34-B46C-D4D68557EB8A}" destId="{76625C2B-8415-4AB2-9F8A-9AB177EA5296}" srcOrd="7" destOrd="0" presId="urn:microsoft.com/office/officeart/2005/8/layout/equation1"/>
    <dgm:cxn modelId="{B44521E6-50C2-4501-B04B-FE0907ADD1AA}" type="presParOf" srcId="{6A81DD65-CD6D-4B34-B46C-D4D68557EB8A}" destId="{E6FA5EC2-3783-4426-B09B-2496FAD839F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9A784-9F25-45FE-9B5B-8FBA9C32FAE3}" type="doc">
      <dgm:prSet loTypeId="urn:microsoft.com/office/officeart/2005/8/layout/h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E28FBE4-5747-4D12-A715-C420A32AF45B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流通管理概論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3CDB8E-9826-4291-B678-07ABA32578F7}" type="parTrans" cxnId="{BCFBB095-5199-44AD-9D45-290B586E9D83}">
      <dgm:prSet/>
      <dgm:spPr/>
      <dgm:t>
        <a:bodyPr/>
        <a:lstStyle/>
        <a:p>
          <a:endParaRPr lang="zh-TW" altLang="en-US"/>
        </a:p>
      </dgm:t>
    </dgm:pt>
    <dgm:pt modelId="{4092BF0C-4790-4EF8-8924-E88042065A80}" type="sibTrans" cxnId="{BCFBB095-5199-44AD-9D45-290B586E9D83}">
      <dgm:prSet/>
      <dgm:spPr/>
      <dgm:t>
        <a:bodyPr/>
        <a:lstStyle/>
        <a:p>
          <a:endParaRPr lang="zh-TW" altLang="en-US"/>
        </a:p>
      </dgm:t>
    </dgm:pt>
    <dgm:pt modelId="{0BADEF66-66EC-4752-AFB8-E3AEE7D1F545}">
      <dgm:prSet phldrT="[文字]"/>
      <dgm:spPr/>
      <dgm:t>
        <a:bodyPr/>
        <a:lstStyle/>
        <a:p>
          <a:r>
            <a:rPr lang="zh-TW" altLang="en-US" dirty="0" smtClean="0">
              <a:effectLst>
                <a:glow rad="101600">
                  <a:srgbClr val="FFFF00">
                    <a:alpha val="60000"/>
                  </a:srgbClr>
                </a:glow>
              </a:effectLst>
              <a:latin typeface="華康榜書體W8" panose="03000809000000000000" pitchFamily="65" charset="-120"/>
              <a:ea typeface="華康榜書體W8" panose="03000809000000000000" pitchFamily="65" charset="-120"/>
            </a:rPr>
            <a:t>大二</a:t>
          </a:r>
          <a:endParaRPr lang="zh-TW" altLang="en-US" dirty="0">
            <a:effectLst>
              <a:glow rad="101600">
                <a:srgbClr val="FFFF00">
                  <a:alpha val="60000"/>
                </a:srgbClr>
              </a:glow>
            </a:effectLst>
            <a:latin typeface="華康榜書體W8" panose="03000809000000000000" pitchFamily="65" charset="-120"/>
            <a:ea typeface="華康榜書體W8" panose="03000809000000000000" pitchFamily="65" charset="-120"/>
          </a:endParaRPr>
        </a:p>
      </dgm:t>
    </dgm:pt>
    <dgm:pt modelId="{E34567B7-B5C0-4A25-BF76-E2C465537FAF}" type="parTrans" cxnId="{0B0CA3EB-74C2-4B86-9A1C-3AA43FE7BFBC}">
      <dgm:prSet/>
      <dgm:spPr/>
      <dgm:t>
        <a:bodyPr/>
        <a:lstStyle/>
        <a:p>
          <a:endParaRPr lang="zh-TW" altLang="en-US"/>
        </a:p>
      </dgm:t>
    </dgm:pt>
    <dgm:pt modelId="{77DC3F81-1945-467C-ABEB-4D62464453A3}" type="sibTrans" cxnId="{0B0CA3EB-74C2-4B86-9A1C-3AA43FE7BFBC}">
      <dgm:prSet/>
      <dgm:spPr/>
      <dgm:t>
        <a:bodyPr/>
        <a:lstStyle/>
        <a:p>
          <a:endParaRPr lang="zh-TW" altLang="en-US"/>
        </a:p>
      </dgm:t>
    </dgm:pt>
    <dgm:pt modelId="{67094552-AED2-49A4-BDE0-90D7234E984A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賣場門市管理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603A65-696C-48F9-80CA-EE8F57A88312}" type="parTrans" cxnId="{143896A0-34C3-4F11-980F-F944CE004EA1}">
      <dgm:prSet/>
      <dgm:spPr/>
      <dgm:t>
        <a:bodyPr/>
        <a:lstStyle/>
        <a:p>
          <a:endParaRPr lang="zh-TW" altLang="en-US"/>
        </a:p>
      </dgm:t>
    </dgm:pt>
    <dgm:pt modelId="{E1CFAE1E-289A-4572-8E6D-97FED80D7435}" type="sibTrans" cxnId="{143896A0-34C3-4F11-980F-F944CE004EA1}">
      <dgm:prSet/>
      <dgm:spPr/>
      <dgm:t>
        <a:bodyPr/>
        <a:lstStyle/>
        <a:p>
          <a:endParaRPr lang="zh-TW" altLang="en-US"/>
        </a:p>
      </dgm:t>
    </dgm:pt>
    <dgm:pt modelId="{F4E8C31F-AC4E-419A-9382-1442A67A1E99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物流管理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C28403-3F5B-4651-B3D7-EBF52C6D0DC4}" type="parTrans" cxnId="{790493DD-E004-4D99-9632-3EEC8C780DDD}">
      <dgm:prSet/>
      <dgm:spPr/>
      <dgm:t>
        <a:bodyPr/>
        <a:lstStyle/>
        <a:p>
          <a:endParaRPr lang="zh-TW" altLang="en-US"/>
        </a:p>
      </dgm:t>
    </dgm:pt>
    <dgm:pt modelId="{627446D4-2174-4F26-B24E-E0D919633E69}" type="sibTrans" cxnId="{790493DD-E004-4D99-9632-3EEC8C780DDD}">
      <dgm:prSet/>
      <dgm:spPr/>
      <dgm:t>
        <a:bodyPr/>
        <a:lstStyle/>
        <a:p>
          <a:endParaRPr lang="zh-TW" altLang="en-US"/>
        </a:p>
      </dgm:t>
    </dgm:pt>
    <dgm:pt modelId="{BA167D35-26D0-4F43-9D7A-FD42220C0A6E}">
      <dgm:prSet phldrT="[文字]"/>
      <dgm:spPr/>
      <dgm:t>
        <a:bodyPr/>
        <a:lstStyle/>
        <a:p>
          <a:r>
            <a:rPr lang="zh-TW" altLang="en-US" dirty="0" smtClean="0">
              <a:effectLst>
                <a:glow rad="101600">
                  <a:srgbClr val="FFFF00">
                    <a:alpha val="60000"/>
                  </a:srgbClr>
                </a:glow>
              </a:effectLst>
              <a:latin typeface="華康榜書體W8" panose="03000809000000000000" pitchFamily="65" charset="-120"/>
              <a:ea typeface="華康榜書體W8" panose="03000809000000000000" pitchFamily="65" charset="-120"/>
            </a:rPr>
            <a:t>大四</a:t>
          </a:r>
          <a:endParaRPr lang="zh-TW" altLang="en-US" dirty="0">
            <a:effectLst>
              <a:glow rad="101600">
                <a:srgbClr val="FFFF00">
                  <a:alpha val="60000"/>
                </a:srgbClr>
              </a:glow>
            </a:effectLst>
            <a:latin typeface="華康榜書體W8" panose="03000809000000000000" pitchFamily="65" charset="-120"/>
            <a:ea typeface="華康榜書體W8" panose="03000809000000000000" pitchFamily="65" charset="-120"/>
          </a:endParaRPr>
        </a:p>
      </dgm:t>
    </dgm:pt>
    <dgm:pt modelId="{C0EE6444-C9AA-4971-83E4-7329773BA001}" type="parTrans" cxnId="{2004A681-D286-4A4E-9472-1F998475AC77}">
      <dgm:prSet/>
      <dgm:spPr/>
      <dgm:t>
        <a:bodyPr/>
        <a:lstStyle/>
        <a:p>
          <a:endParaRPr lang="zh-TW" altLang="en-US"/>
        </a:p>
      </dgm:t>
    </dgm:pt>
    <dgm:pt modelId="{DF5991A5-6DE8-47D6-8163-A9BC8733DFA8}" type="sibTrans" cxnId="{2004A681-D286-4A4E-9472-1F998475AC77}">
      <dgm:prSet/>
      <dgm:spPr/>
      <dgm:t>
        <a:bodyPr/>
        <a:lstStyle/>
        <a:p>
          <a:endParaRPr lang="zh-TW" altLang="en-US"/>
        </a:p>
      </dgm:t>
    </dgm:pt>
    <dgm:pt modelId="{5089AE58-8369-4EB5-848B-87BD27E0FC22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工作倫理與態度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11A8CD-66A0-43B9-9AAA-A2B8115A83F5}" type="parTrans" cxnId="{9525AAA9-FC0F-4437-BE52-143DCB67C88C}">
      <dgm:prSet/>
      <dgm:spPr/>
      <dgm:t>
        <a:bodyPr/>
        <a:lstStyle/>
        <a:p>
          <a:endParaRPr lang="zh-TW" altLang="en-US"/>
        </a:p>
      </dgm:t>
    </dgm:pt>
    <dgm:pt modelId="{8ED57604-1827-4FB0-8E7D-5BEB7E3E9030}" type="sibTrans" cxnId="{9525AAA9-FC0F-4437-BE52-143DCB67C88C}">
      <dgm:prSet/>
      <dgm:spPr/>
      <dgm:t>
        <a:bodyPr/>
        <a:lstStyle/>
        <a:p>
          <a:endParaRPr lang="zh-TW" altLang="en-US"/>
        </a:p>
      </dgm:t>
    </dgm:pt>
    <dgm:pt modelId="{ACA0F7D3-A72D-4892-9BEE-6E5BA281064D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電腦軟體應用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AA7FF6-98EE-48D4-8C49-3AFA41A4AF80}" type="parTrans" cxnId="{93300078-2EE7-48B6-83C2-D1788E833899}">
      <dgm:prSet/>
      <dgm:spPr/>
      <dgm:t>
        <a:bodyPr/>
        <a:lstStyle/>
        <a:p>
          <a:endParaRPr lang="zh-TW" altLang="en-US"/>
        </a:p>
      </dgm:t>
    </dgm:pt>
    <dgm:pt modelId="{3EBADA1F-99E8-4B3C-8FDF-9D0EC2D157FA}" type="sibTrans" cxnId="{93300078-2EE7-48B6-83C2-D1788E833899}">
      <dgm:prSet/>
      <dgm:spPr/>
      <dgm:t>
        <a:bodyPr/>
        <a:lstStyle/>
        <a:p>
          <a:endParaRPr lang="zh-TW" altLang="en-US"/>
        </a:p>
      </dgm:t>
    </dgm:pt>
    <dgm:pt modelId="{840AD679-AB3F-4224-8C17-63D4859A2951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42E2D4-F119-47F9-B614-86CF67ADC999}" type="parTrans" cxnId="{70198403-4A8E-4B39-BDC7-14F6E7AC5F31}">
      <dgm:prSet/>
      <dgm:spPr/>
      <dgm:t>
        <a:bodyPr/>
        <a:lstStyle/>
        <a:p>
          <a:endParaRPr lang="zh-TW" altLang="en-US"/>
        </a:p>
      </dgm:t>
    </dgm:pt>
    <dgm:pt modelId="{EAFE9D0B-4336-4259-BEA1-67869B7F3B1A}" type="sibTrans" cxnId="{70198403-4A8E-4B39-BDC7-14F6E7AC5F31}">
      <dgm:prSet/>
      <dgm:spPr/>
      <dgm:t>
        <a:bodyPr/>
        <a:lstStyle/>
        <a:p>
          <a:endParaRPr lang="zh-TW" altLang="en-US"/>
        </a:p>
      </dgm:t>
    </dgm:pt>
    <dgm:pt modelId="{10EAD3F4-5D4A-4826-AB2F-4CE1B155C687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資料處理進階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84EAEE-20F7-4D9E-A4EF-398D7397F1F3}" type="parTrans" cxnId="{01DA14C6-27EC-4B45-B927-994EB7B4F4B0}">
      <dgm:prSet/>
      <dgm:spPr/>
      <dgm:t>
        <a:bodyPr/>
        <a:lstStyle/>
        <a:p>
          <a:endParaRPr lang="zh-TW" altLang="en-US"/>
        </a:p>
      </dgm:t>
    </dgm:pt>
    <dgm:pt modelId="{31EBE9D7-1643-47DD-AAA1-771A91BA0B7A}" type="sibTrans" cxnId="{01DA14C6-27EC-4B45-B927-994EB7B4F4B0}">
      <dgm:prSet/>
      <dgm:spPr/>
      <dgm:t>
        <a:bodyPr/>
        <a:lstStyle/>
        <a:p>
          <a:endParaRPr lang="zh-TW" altLang="en-US"/>
        </a:p>
      </dgm:t>
    </dgm:pt>
    <dgm:pt modelId="{4BC778DF-AFCF-4729-A276-09947D6EB361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運輸學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48ED51-A27F-428D-8B6D-74E4D279C5C2}" type="parTrans" cxnId="{68DCCDD9-9CE5-464A-BE88-7AF23381C338}">
      <dgm:prSet/>
      <dgm:spPr/>
      <dgm:t>
        <a:bodyPr/>
        <a:lstStyle/>
        <a:p>
          <a:endParaRPr lang="zh-TW" altLang="en-US"/>
        </a:p>
      </dgm:t>
    </dgm:pt>
    <dgm:pt modelId="{F532EEED-7DA5-4A2C-AAB5-E1559E311DA4}" type="sibTrans" cxnId="{68DCCDD9-9CE5-464A-BE88-7AF23381C338}">
      <dgm:prSet/>
      <dgm:spPr/>
      <dgm:t>
        <a:bodyPr/>
        <a:lstStyle/>
        <a:p>
          <a:endParaRPr lang="zh-TW" altLang="en-US"/>
        </a:p>
      </dgm:t>
    </dgm:pt>
    <dgm:pt modelId="{6933FFF8-5D79-496C-A185-56FC19296A10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DD4190-7E21-46BB-B95A-D8014BD3106C}" type="parTrans" cxnId="{F6ED83A6-5AF2-4BE2-A138-B5BB032D8E5A}">
      <dgm:prSet/>
      <dgm:spPr/>
      <dgm:t>
        <a:bodyPr/>
        <a:lstStyle/>
        <a:p>
          <a:endParaRPr lang="zh-TW" altLang="en-US"/>
        </a:p>
      </dgm:t>
    </dgm:pt>
    <dgm:pt modelId="{9DFC9277-463E-47D7-BB53-3250E3819C49}" type="sibTrans" cxnId="{F6ED83A6-5AF2-4BE2-A138-B5BB032D8E5A}">
      <dgm:prSet/>
      <dgm:spPr/>
      <dgm:t>
        <a:bodyPr/>
        <a:lstStyle/>
        <a:p>
          <a:endParaRPr lang="zh-TW" altLang="en-US"/>
        </a:p>
      </dgm:t>
    </dgm:pt>
    <dgm:pt modelId="{0B545B68-D6A3-461C-85BE-94E7595BC368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零售管理概論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D7B3C3-09D7-4857-905C-7BB5FB84517E}" type="parTrans" cxnId="{6A01382E-25EE-4F1D-8F78-29CDCF382155}">
      <dgm:prSet/>
      <dgm:spPr/>
      <dgm:t>
        <a:bodyPr/>
        <a:lstStyle/>
        <a:p>
          <a:endParaRPr lang="zh-TW" altLang="en-US"/>
        </a:p>
      </dgm:t>
    </dgm:pt>
    <dgm:pt modelId="{50219C9F-49A9-4DAB-8125-384ABF7AFDA3}" type="sibTrans" cxnId="{6A01382E-25EE-4F1D-8F78-29CDCF382155}">
      <dgm:prSet/>
      <dgm:spPr/>
      <dgm:t>
        <a:bodyPr/>
        <a:lstStyle/>
        <a:p>
          <a:endParaRPr lang="zh-TW" altLang="en-US"/>
        </a:p>
      </dgm:t>
    </dgm:pt>
    <dgm:pt modelId="{CECB88AE-84A1-49DE-9300-B5EF7504592D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財務管理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4E3E0F-D2FD-4E68-AB42-5FCF0D449C87}" type="parTrans" cxnId="{81939F5D-01AC-43FD-8BAB-FB00CF8F71BF}">
      <dgm:prSet/>
      <dgm:spPr/>
      <dgm:t>
        <a:bodyPr/>
        <a:lstStyle/>
        <a:p>
          <a:endParaRPr lang="zh-TW" altLang="en-US"/>
        </a:p>
      </dgm:t>
    </dgm:pt>
    <dgm:pt modelId="{827B9FB1-199D-477D-906D-1E848B612573}" type="sibTrans" cxnId="{81939F5D-01AC-43FD-8BAB-FB00CF8F71BF}">
      <dgm:prSet/>
      <dgm:spPr/>
      <dgm:t>
        <a:bodyPr/>
        <a:lstStyle/>
        <a:p>
          <a:endParaRPr lang="zh-TW" altLang="en-US"/>
        </a:p>
      </dgm:t>
    </dgm:pt>
    <dgm:pt modelId="{86CD06AD-AF06-4C78-92F6-A9F25190CE2C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採購與存貨管理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B8876-B58C-47F5-8F49-BDFA1F6492C8}" type="parTrans" cxnId="{A9A2C08F-A5A5-478E-A93B-4278A25A8E8B}">
      <dgm:prSet/>
      <dgm:spPr/>
      <dgm:t>
        <a:bodyPr/>
        <a:lstStyle/>
        <a:p>
          <a:endParaRPr lang="zh-TW" altLang="en-US"/>
        </a:p>
      </dgm:t>
    </dgm:pt>
    <dgm:pt modelId="{6D21FF4B-57D0-424D-A8AB-C83327065C8D}" type="sibTrans" cxnId="{A9A2C08F-A5A5-478E-A93B-4278A25A8E8B}">
      <dgm:prSet/>
      <dgm:spPr/>
      <dgm:t>
        <a:bodyPr/>
        <a:lstStyle/>
        <a:p>
          <a:endParaRPr lang="zh-TW" altLang="en-US"/>
        </a:p>
      </dgm:t>
    </dgm:pt>
    <dgm:pt modelId="{E7FEF268-B394-43B3-BE22-C9639400618B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服務管理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5A26F0-AA10-4B38-A765-7243A51D18A2}" type="parTrans" cxnId="{9B65DDB2-7A43-461D-8342-F4BDE0D88214}">
      <dgm:prSet/>
      <dgm:spPr/>
      <dgm:t>
        <a:bodyPr/>
        <a:lstStyle/>
        <a:p>
          <a:endParaRPr lang="zh-TW" altLang="en-US"/>
        </a:p>
      </dgm:t>
    </dgm:pt>
    <dgm:pt modelId="{C3D45FCF-F264-4219-9A28-6FA7DDCCB14D}" type="sibTrans" cxnId="{9B65DDB2-7A43-461D-8342-F4BDE0D88214}">
      <dgm:prSet/>
      <dgm:spPr/>
      <dgm:t>
        <a:bodyPr/>
        <a:lstStyle/>
        <a:p>
          <a:endParaRPr lang="zh-TW" altLang="en-US"/>
        </a:p>
      </dgm:t>
    </dgm:pt>
    <dgm:pt modelId="{12FA4959-792D-4D73-9225-06DED594FBFE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職場英文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02410A-19B2-4B6F-BDEC-0F2A3A5B84A4}" type="parTrans" cxnId="{673F50F5-7A10-4F72-85A9-55FD060BCB51}">
      <dgm:prSet/>
      <dgm:spPr/>
      <dgm:t>
        <a:bodyPr/>
        <a:lstStyle/>
        <a:p>
          <a:endParaRPr lang="zh-TW" altLang="en-US"/>
        </a:p>
      </dgm:t>
    </dgm:pt>
    <dgm:pt modelId="{BADBF1A4-41FF-4017-9565-3574B53166C4}" type="sibTrans" cxnId="{673F50F5-7A10-4F72-85A9-55FD060BCB51}">
      <dgm:prSet/>
      <dgm:spPr/>
      <dgm:t>
        <a:bodyPr/>
        <a:lstStyle/>
        <a:p>
          <a:endParaRPr lang="zh-TW" altLang="en-US"/>
        </a:p>
      </dgm:t>
    </dgm:pt>
    <dgm:pt modelId="{52DA9EF9-0D66-4321-974F-669E4CBB203B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網頁設計實務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1E2E0F-D432-4E10-A23B-F1D431C3DD46}" type="parTrans" cxnId="{59272B76-5593-421A-83E5-DC539118B592}">
      <dgm:prSet/>
      <dgm:spPr/>
      <dgm:t>
        <a:bodyPr/>
        <a:lstStyle/>
        <a:p>
          <a:endParaRPr lang="zh-TW" altLang="en-US"/>
        </a:p>
      </dgm:t>
    </dgm:pt>
    <dgm:pt modelId="{4CB5D636-71E0-4560-8C37-A892927FE7B7}" type="sibTrans" cxnId="{59272B76-5593-421A-83E5-DC539118B592}">
      <dgm:prSet/>
      <dgm:spPr/>
      <dgm:t>
        <a:bodyPr/>
        <a:lstStyle/>
        <a:p>
          <a:endParaRPr lang="zh-TW" altLang="en-US"/>
        </a:p>
      </dgm:t>
    </dgm:pt>
    <dgm:pt modelId="{A9E0FE58-4DA8-4F11-BA77-6D14BE3A3DC9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實習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145AC7-268A-49A8-9A0C-8F1D3E13EA3D}" type="parTrans" cxnId="{1359642C-2E16-42FD-AD98-331C6204FA53}">
      <dgm:prSet/>
      <dgm:spPr/>
      <dgm:t>
        <a:bodyPr/>
        <a:lstStyle/>
        <a:p>
          <a:endParaRPr lang="zh-TW" altLang="en-US"/>
        </a:p>
      </dgm:t>
    </dgm:pt>
    <dgm:pt modelId="{D5C8D2F3-6886-48CB-8BBE-D8CEEB0A5164}" type="sibTrans" cxnId="{1359642C-2E16-42FD-AD98-331C6204FA53}">
      <dgm:prSet/>
      <dgm:spPr/>
      <dgm:t>
        <a:bodyPr/>
        <a:lstStyle/>
        <a:p>
          <a:endParaRPr lang="zh-TW" altLang="en-US"/>
        </a:p>
      </dgm:t>
    </dgm:pt>
    <dgm:pt modelId="{87E7CD02-8589-43C1-A3A7-5F4E58B7D6E3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F8B4B1-FBDF-46CC-8013-E3632012360B}" type="parTrans" cxnId="{063F5659-1507-4A47-9E1F-245F5F75CC64}">
      <dgm:prSet/>
      <dgm:spPr/>
      <dgm:t>
        <a:bodyPr/>
        <a:lstStyle/>
        <a:p>
          <a:endParaRPr lang="zh-TW" altLang="en-US"/>
        </a:p>
      </dgm:t>
    </dgm:pt>
    <dgm:pt modelId="{266F0725-9B71-4EA4-8362-7CD01D368362}" type="sibTrans" cxnId="{063F5659-1507-4A47-9E1F-245F5F75CC64}">
      <dgm:prSet/>
      <dgm:spPr/>
      <dgm:t>
        <a:bodyPr/>
        <a:lstStyle/>
        <a:p>
          <a:endParaRPr lang="zh-TW" altLang="en-US"/>
        </a:p>
      </dgm:t>
    </dgm:pt>
    <dgm:pt modelId="{E847ED4E-E5BE-4C2D-86D8-237CEE2E92D1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8CF825-1FFC-4068-80A1-F7456BC89236}" type="parTrans" cxnId="{3959417A-9309-4988-A36F-558BC924D078}">
      <dgm:prSet/>
      <dgm:spPr/>
      <dgm:t>
        <a:bodyPr/>
        <a:lstStyle/>
        <a:p>
          <a:endParaRPr lang="zh-TW" altLang="en-US"/>
        </a:p>
      </dgm:t>
    </dgm:pt>
    <dgm:pt modelId="{744D1343-069B-4A69-92B1-173B1695A729}" type="sibTrans" cxnId="{3959417A-9309-4988-A36F-558BC924D078}">
      <dgm:prSet/>
      <dgm:spPr/>
      <dgm:t>
        <a:bodyPr/>
        <a:lstStyle/>
        <a:p>
          <a:endParaRPr lang="zh-TW" altLang="en-US"/>
        </a:p>
      </dgm:t>
    </dgm:pt>
    <dgm:pt modelId="{2D2E44BF-32D8-47C4-B25E-940648C9EB7C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6500B6-264A-4E4D-A8B8-8C488BD882CE}" type="parTrans" cxnId="{6D0372A6-40D2-41FA-B124-4272747EF280}">
      <dgm:prSet/>
      <dgm:spPr/>
      <dgm:t>
        <a:bodyPr/>
        <a:lstStyle/>
        <a:p>
          <a:endParaRPr lang="zh-TW" altLang="en-US"/>
        </a:p>
      </dgm:t>
    </dgm:pt>
    <dgm:pt modelId="{8C599C43-1A07-4661-A436-A87D014544BA}" type="sibTrans" cxnId="{6D0372A6-40D2-41FA-B124-4272747EF280}">
      <dgm:prSet/>
      <dgm:spPr/>
      <dgm:t>
        <a:bodyPr/>
        <a:lstStyle/>
        <a:p>
          <a:endParaRPr lang="zh-TW" altLang="en-US"/>
        </a:p>
      </dgm:t>
    </dgm:pt>
    <dgm:pt modelId="{DB5F395E-DB0A-4E63-A33F-29A0735A5359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航運管理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68675B-3E72-44DC-8FEC-94C8CF45ACB4}" type="parTrans" cxnId="{273CA46F-A7E4-4A77-9CBC-28657ADB05E4}">
      <dgm:prSet/>
      <dgm:spPr/>
      <dgm:t>
        <a:bodyPr/>
        <a:lstStyle/>
        <a:p>
          <a:endParaRPr lang="zh-TW" altLang="en-US"/>
        </a:p>
      </dgm:t>
    </dgm:pt>
    <dgm:pt modelId="{F760DA5F-44BC-4B56-8E88-E9DAF5AE672B}" type="sibTrans" cxnId="{273CA46F-A7E4-4A77-9CBC-28657ADB05E4}">
      <dgm:prSet/>
      <dgm:spPr/>
      <dgm:t>
        <a:bodyPr/>
        <a:lstStyle/>
        <a:p>
          <a:endParaRPr lang="zh-TW" altLang="en-US"/>
        </a:p>
      </dgm:t>
    </dgm:pt>
    <dgm:pt modelId="{38918E87-0E66-4C22-AED0-D64B8A89E86F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通路策略管理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D1D85B-8F49-4721-92DB-F248507FE395}" type="parTrans" cxnId="{887F4F30-DD7B-41B6-9D98-7C93CDB6D950}">
      <dgm:prSet/>
      <dgm:spPr/>
      <dgm:t>
        <a:bodyPr/>
        <a:lstStyle/>
        <a:p>
          <a:endParaRPr lang="zh-TW" altLang="en-US"/>
        </a:p>
      </dgm:t>
    </dgm:pt>
    <dgm:pt modelId="{9C2A383A-FE3E-4C9B-AFBD-27EB7D4EA0D0}" type="sibTrans" cxnId="{887F4F30-DD7B-41B6-9D98-7C93CDB6D950}">
      <dgm:prSet/>
      <dgm:spPr/>
      <dgm:t>
        <a:bodyPr/>
        <a:lstStyle/>
        <a:p>
          <a:endParaRPr lang="zh-TW" altLang="en-US"/>
        </a:p>
      </dgm:t>
    </dgm:pt>
    <dgm:pt modelId="{A4472F1B-87A1-4348-9AE7-BF8C3411DD82}">
      <dgm:prSet phldrT="[文字]"/>
      <dgm:spPr/>
      <dgm:t>
        <a:bodyPr/>
        <a:lstStyle/>
        <a:p>
          <a:r>
            <a:rPr lang="zh-TW" altLang="en-US" dirty="0" smtClean="0">
              <a:effectLst>
                <a:glow rad="101600">
                  <a:srgbClr val="FFFF00">
                    <a:alpha val="60000"/>
                  </a:srgbClr>
                </a:glow>
              </a:effectLst>
              <a:latin typeface="華康榜書體W8" panose="03000809000000000000" pitchFamily="65" charset="-120"/>
              <a:ea typeface="華康榜書體W8" panose="03000809000000000000" pitchFamily="65" charset="-120"/>
            </a:rPr>
            <a:t>大一</a:t>
          </a:r>
          <a:endParaRPr lang="zh-TW" altLang="en-US" dirty="0">
            <a:effectLst>
              <a:glow rad="101600">
                <a:srgbClr val="FFFF00">
                  <a:alpha val="60000"/>
                </a:srgbClr>
              </a:glow>
            </a:effectLst>
            <a:latin typeface="華康榜書體W8" panose="03000809000000000000" pitchFamily="65" charset="-120"/>
            <a:ea typeface="華康榜書體W8" panose="03000809000000000000" pitchFamily="65" charset="-120"/>
          </a:endParaRPr>
        </a:p>
      </dgm:t>
    </dgm:pt>
    <dgm:pt modelId="{ECDDEE03-3F57-4865-89B7-B842D868D365}" type="sibTrans" cxnId="{FA1A73FD-730D-4BA8-900F-5D377636A97A}">
      <dgm:prSet/>
      <dgm:spPr/>
      <dgm:t>
        <a:bodyPr/>
        <a:lstStyle/>
        <a:p>
          <a:endParaRPr lang="zh-TW" altLang="en-US"/>
        </a:p>
      </dgm:t>
    </dgm:pt>
    <dgm:pt modelId="{F05F26BA-AC98-42E1-84EA-67607830DD03}" type="parTrans" cxnId="{FA1A73FD-730D-4BA8-900F-5D377636A97A}">
      <dgm:prSet/>
      <dgm:spPr/>
      <dgm:t>
        <a:bodyPr/>
        <a:lstStyle/>
        <a:p>
          <a:endParaRPr lang="zh-TW" altLang="en-US"/>
        </a:p>
      </dgm:t>
    </dgm:pt>
    <dgm:pt modelId="{A0D01C34-B90B-4F0A-A991-0C899219DDBE}">
      <dgm:prSet phldrT="[文字]"/>
      <dgm:spPr/>
      <dgm:t>
        <a:bodyPr/>
        <a:lstStyle/>
        <a:p>
          <a:r>
            <a:rPr lang="zh-TW" altLang="en-US" dirty="0" smtClean="0">
              <a:effectLst>
                <a:glow rad="101600">
                  <a:srgbClr val="FFFF00">
                    <a:alpha val="60000"/>
                  </a:srgbClr>
                </a:glow>
              </a:effectLst>
              <a:latin typeface="華康榜書體W8" panose="03000809000000000000" pitchFamily="65" charset="-120"/>
              <a:ea typeface="華康榜書體W8" panose="03000809000000000000" pitchFamily="65" charset="-120"/>
            </a:rPr>
            <a:t>大三</a:t>
          </a:r>
          <a:endParaRPr lang="zh-TW" altLang="en-US" dirty="0">
            <a:effectLst>
              <a:glow rad="101600">
                <a:srgbClr val="FFFF00">
                  <a:alpha val="60000"/>
                </a:srgbClr>
              </a:glow>
            </a:effectLst>
            <a:latin typeface="華康榜書體W8" panose="03000809000000000000" pitchFamily="65" charset="-120"/>
            <a:ea typeface="華康榜書體W8" panose="03000809000000000000" pitchFamily="65" charset="-120"/>
          </a:endParaRPr>
        </a:p>
      </dgm:t>
    </dgm:pt>
    <dgm:pt modelId="{194A5ACF-5FB9-4A0B-B37D-A229A63115B5}" type="parTrans" cxnId="{BA3C57DD-D293-4DBA-ABF7-EDD4DE1353D0}">
      <dgm:prSet/>
      <dgm:spPr/>
      <dgm:t>
        <a:bodyPr/>
        <a:lstStyle/>
        <a:p>
          <a:endParaRPr lang="zh-TW" altLang="en-US"/>
        </a:p>
      </dgm:t>
    </dgm:pt>
    <dgm:pt modelId="{913E462D-BF67-406A-B3CC-09BD85D76694}" type="sibTrans" cxnId="{BA3C57DD-D293-4DBA-ABF7-EDD4DE1353D0}">
      <dgm:prSet/>
      <dgm:spPr/>
      <dgm:t>
        <a:bodyPr/>
        <a:lstStyle/>
        <a:p>
          <a:endParaRPr lang="zh-TW" altLang="en-US"/>
        </a:p>
      </dgm:t>
    </dgm:pt>
    <dgm:pt modelId="{D26C18FA-4D80-404C-B48F-B245FD1927FF}">
      <dgm:prSet phldrT="[文字]"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電子商務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A70BA9-2B45-4404-B858-184D8046083E}" type="parTrans" cxnId="{766C8D0A-F1EA-4139-9211-04A07827122D}">
      <dgm:prSet/>
      <dgm:spPr/>
      <dgm:t>
        <a:bodyPr/>
        <a:lstStyle/>
        <a:p>
          <a:endParaRPr lang="zh-TW" altLang="en-US"/>
        </a:p>
      </dgm:t>
    </dgm:pt>
    <dgm:pt modelId="{0CC5BE39-5051-40CC-B7C0-7A76F1AFF2B0}" type="sibTrans" cxnId="{766C8D0A-F1EA-4139-9211-04A07827122D}">
      <dgm:prSet/>
      <dgm:spPr/>
      <dgm:t>
        <a:bodyPr/>
        <a:lstStyle/>
        <a:p>
          <a:endParaRPr lang="zh-TW" altLang="en-US"/>
        </a:p>
      </dgm:t>
    </dgm:pt>
    <dgm:pt modelId="{8B221B94-D5B3-46AE-AF1E-B896BDC1D6A5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顧客關係管理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14941E-D90D-4C01-B521-437C6C321722}" type="parTrans" cxnId="{BD75E2DC-DFA9-4174-B9CF-29AA32F73C6F}">
      <dgm:prSet/>
      <dgm:spPr/>
      <dgm:t>
        <a:bodyPr/>
        <a:lstStyle/>
        <a:p>
          <a:endParaRPr lang="zh-TW" altLang="en-US"/>
        </a:p>
      </dgm:t>
    </dgm:pt>
    <dgm:pt modelId="{DC97ECB5-AC6E-4CFC-B938-2CA05BF09A43}" type="sibTrans" cxnId="{BD75E2DC-DFA9-4174-B9CF-29AA32F73C6F}">
      <dgm:prSet/>
      <dgm:spPr/>
      <dgm:t>
        <a:bodyPr/>
        <a:lstStyle/>
        <a:p>
          <a:endParaRPr lang="zh-TW" altLang="en-US"/>
        </a:p>
      </dgm:t>
    </dgm:pt>
    <dgm:pt modelId="{31D47481-54B7-4836-9008-663B78A83342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作業管理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067DA4-2A38-4F8F-8C9F-9909B4D65E96}" type="parTrans" cxnId="{502865C2-5A5F-4E12-838E-F87395429146}">
      <dgm:prSet/>
      <dgm:spPr/>
      <dgm:t>
        <a:bodyPr/>
        <a:lstStyle/>
        <a:p>
          <a:endParaRPr lang="zh-TW" altLang="en-US"/>
        </a:p>
      </dgm:t>
    </dgm:pt>
    <dgm:pt modelId="{40478DC2-8661-42CB-941A-50D6B166B2C4}" type="sibTrans" cxnId="{502865C2-5A5F-4E12-838E-F87395429146}">
      <dgm:prSet/>
      <dgm:spPr/>
      <dgm:t>
        <a:bodyPr/>
        <a:lstStyle/>
        <a:p>
          <a:endParaRPr lang="zh-TW" altLang="en-US"/>
        </a:p>
      </dgm:t>
    </dgm:pt>
    <dgm:pt modelId="{85FFC4BC-1155-480B-990B-8FADAAF4DA0C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專題製作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F8F7ED-6F0B-44AD-B8DB-9A317418E5D2}" type="parTrans" cxnId="{B13A604A-54A5-4ED2-AA9A-8F991F8BE74A}">
      <dgm:prSet/>
      <dgm:spPr/>
      <dgm:t>
        <a:bodyPr/>
        <a:lstStyle/>
        <a:p>
          <a:endParaRPr lang="zh-TW" altLang="en-US"/>
        </a:p>
      </dgm:t>
    </dgm:pt>
    <dgm:pt modelId="{9A3289BE-5AEA-4F15-BABD-E23C4413A513}" type="sibTrans" cxnId="{B13A604A-54A5-4ED2-AA9A-8F991F8BE74A}">
      <dgm:prSet/>
      <dgm:spPr/>
      <dgm:t>
        <a:bodyPr/>
        <a:lstStyle/>
        <a:p>
          <a:endParaRPr lang="zh-TW" altLang="en-US"/>
        </a:p>
      </dgm:t>
    </dgm:pt>
    <dgm:pt modelId="{DD2DC141-9631-4970-92E1-BD4F588EBBD8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行銷實務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37FB9C-9458-432D-98F2-898C0B1438FF}" type="parTrans" cxnId="{18591BA2-37C1-4D1B-8495-B3177392C62B}">
      <dgm:prSet/>
      <dgm:spPr/>
      <dgm:t>
        <a:bodyPr/>
        <a:lstStyle/>
        <a:p>
          <a:endParaRPr lang="zh-TW" altLang="en-US"/>
        </a:p>
      </dgm:t>
    </dgm:pt>
    <dgm:pt modelId="{00459D38-14CF-44E8-8429-275CB48EF047}" type="sibTrans" cxnId="{18591BA2-37C1-4D1B-8495-B3177392C62B}">
      <dgm:prSet/>
      <dgm:spPr/>
      <dgm:t>
        <a:bodyPr/>
        <a:lstStyle/>
        <a:p>
          <a:endParaRPr lang="zh-TW" altLang="en-US"/>
        </a:p>
      </dgm:t>
    </dgm:pt>
    <dgm:pt modelId="{0146F1CB-52C9-41FD-85BF-7CED6E87AE95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產品設計企劃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8F8BE3-94BE-4E58-9811-15CF05415EFD}" type="parTrans" cxnId="{BD207C25-8145-4F1C-84DB-DA9E42FEACFD}">
      <dgm:prSet/>
      <dgm:spPr/>
      <dgm:t>
        <a:bodyPr/>
        <a:lstStyle/>
        <a:p>
          <a:endParaRPr lang="zh-TW" altLang="en-US"/>
        </a:p>
      </dgm:t>
    </dgm:pt>
    <dgm:pt modelId="{17C0B928-6D08-46AA-99B0-4FDEF0A8CCAB}" type="sibTrans" cxnId="{BD207C25-8145-4F1C-84DB-DA9E42FEACFD}">
      <dgm:prSet/>
      <dgm:spPr/>
      <dgm:t>
        <a:bodyPr/>
        <a:lstStyle/>
        <a:p>
          <a:endParaRPr lang="zh-TW" altLang="en-US"/>
        </a:p>
      </dgm:t>
    </dgm:pt>
    <dgm:pt modelId="{29B3D10F-045A-4D98-A28C-9AE9E0C01DB1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供應鏈管理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5BB467-C11E-4663-B7E3-A6FFCA5B8217}" type="parTrans" cxnId="{20211832-0B20-47DE-832F-4EBB0C2B0398}">
      <dgm:prSet/>
      <dgm:spPr/>
      <dgm:t>
        <a:bodyPr/>
        <a:lstStyle/>
        <a:p>
          <a:endParaRPr lang="zh-TW" altLang="en-US"/>
        </a:p>
      </dgm:t>
    </dgm:pt>
    <dgm:pt modelId="{F1CEAE9B-E88D-4B70-8DC7-A05177512368}" type="sibTrans" cxnId="{20211832-0B20-47DE-832F-4EBB0C2B0398}">
      <dgm:prSet/>
      <dgm:spPr/>
      <dgm:t>
        <a:bodyPr/>
        <a:lstStyle/>
        <a:p>
          <a:endParaRPr lang="zh-TW" altLang="en-US"/>
        </a:p>
      </dgm:t>
    </dgm:pt>
    <dgm:pt modelId="{FF6D47C1-4728-40C1-A440-342C0FE191E3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FC6DB0-A869-4168-A4B3-8BC99CD46BF2}" type="parTrans" cxnId="{9C83AE0C-0224-4128-B594-72BB6E1D73E9}">
      <dgm:prSet/>
      <dgm:spPr/>
      <dgm:t>
        <a:bodyPr/>
        <a:lstStyle/>
        <a:p>
          <a:endParaRPr lang="zh-TW" altLang="en-US"/>
        </a:p>
      </dgm:t>
    </dgm:pt>
    <dgm:pt modelId="{A82928FA-399F-4DAF-8914-41185C39DFF7}" type="sibTrans" cxnId="{9C83AE0C-0224-4128-B594-72BB6E1D73E9}">
      <dgm:prSet/>
      <dgm:spPr/>
      <dgm:t>
        <a:bodyPr/>
        <a:lstStyle/>
        <a:p>
          <a:endParaRPr lang="zh-TW" altLang="en-US"/>
        </a:p>
      </dgm:t>
    </dgm:pt>
    <dgm:pt modelId="{9F21AFA6-80D6-41B1-9D9B-42A7A77A4703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行銷原理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4BEC92-B480-4CDE-B577-214CB21D371B}" type="parTrans" cxnId="{73940906-53B1-4293-B8DB-33C2D7D7C53A}">
      <dgm:prSet/>
      <dgm:spPr/>
      <dgm:t>
        <a:bodyPr/>
        <a:lstStyle/>
        <a:p>
          <a:endParaRPr lang="zh-TW" altLang="en-US"/>
        </a:p>
      </dgm:t>
    </dgm:pt>
    <dgm:pt modelId="{3B90C760-EAE2-4EDA-83A4-D637A9CE48CC}" type="sibTrans" cxnId="{73940906-53B1-4293-B8DB-33C2D7D7C53A}">
      <dgm:prSet/>
      <dgm:spPr/>
      <dgm:t>
        <a:bodyPr/>
        <a:lstStyle/>
        <a:p>
          <a:endParaRPr lang="zh-TW" altLang="en-US"/>
        </a:p>
      </dgm:t>
    </dgm:pt>
    <dgm:pt modelId="{CAECE718-025D-4F47-85B0-1DF0AF75E95D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9763C3-94C5-477B-A248-9893FFC006EF}" type="parTrans" cxnId="{DEBF8DC2-C137-4790-AED9-00E568E513A0}">
      <dgm:prSet/>
      <dgm:spPr/>
      <dgm:t>
        <a:bodyPr/>
        <a:lstStyle/>
        <a:p>
          <a:endParaRPr lang="zh-TW" altLang="en-US"/>
        </a:p>
      </dgm:t>
    </dgm:pt>
    <dgm:pt modelId="{B54BE74F-B98F-4365-BB06-3643DAD7010D}" type="sibTrans" cxnId="{DEBF8DC2-C137-4790-AED9-00E568E513A0}">
      <dgm:prSet/>
      <dgm:spPr/>
      <dgm:t>
        <a:bodyPr/>
        <a:lstStyle/>
        <a:p>
          <a:endParaRPr lang="zh-TW" altLang="en-US"/>
        </a:p>
      </dgm:t>
    </dgm:pt>
    <dgm:pt modelId="{65EEAC0D-9F40-4E07-BFF8-4E9D742C0700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物流管理實務</a:t>
          </a:r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FCDAB8-F3D2-48F3-BBC8-4F10378EC708}" type="parTrans" cxnId="{A3EDFA53-CB12-4A80-B5F1-4C7314DA1290}">
      <dgm:prSet/>
      <dgm:spPr/>
      <dgm:t>
        <a:bodyPr/>
        <a:lstStyle/>
        <a:p>
          <a:endParaRPr lang="zh-TW" altLang="en-US"/>
        </a:p>
      </dgm:t>
    </dgm:pt>
    <dgm:pt modelId="{4C4A50E2-5876-45B0-9866-F72496676FC8}" type="sibTrans" cxnId="{A3EDFA53-CB12-4A80-B5F1-4C7314DA1290}">
      <dgm:prSet/>
      <dgm:spPr/>
      <dgm:t>
        <a:bodyPr/>
        <a:lstStyle/>
        <a:p>
          <a:endParaRPr lang="zh-TW" altLang="en-US"/>
        </a:p>
      </dgm:t>
    </dgm:pt>
    <dgm:pt modelId="{ADA9F7EC-D882-428D-9D3D-8DCC3AB90DE8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08F634-D4F1-49D5-8C95-CC7FD397553F}" type="parTrans" cxnId="{50842656-8FBC-49A3-A027-2444A0107A4E}">
      <dgm:prSet/>
      <dgm:spPr/>
      <dgm:t>
        <a:bodyPr/>
        <a:lstStyle/>
        <a:p>
          <a:endParaRPr lang="zh-TW" altLang="en-US"/>
        </a:p>
      </dgm:t>
    </dgm:pt>
    <dgm:pt modelId="{80F25C86-CD85-48B2-9DC4-9ED2A2F985CC}" type="sibTrans" cxnId="{50842656-8FBC-49A3-A027-2444A0107A4E}">
      <dgm:prSet/>
      <dgm:spPr/>
      <dgm:t>
        <a:bodyPr/>
        <a:lstStyle/>
        <a:p>
          <a:endParaRPr lang="zh-TW" altLang="en-US"/>
        </a:p>
      </dgm:t>
    </dgm:pt>
    <dgm:pt modelId="{7DECDC1A-E98D-4604-9889-D437830BE3C2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人力資源管理</a:t>
          </a:r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63806E-264C-4555-BA0B-A7E3CB12E6FA}" type="parTrans" cxnId="{8BC3F223-1C80-4772-B853-AD9ABBCC8191}">
      <dgm:prSet/>
      <dgm:spPr/>
      <dgm:t>
        <a:bodyPr/>
        <a:lstStyle/>
        <a:p>
          <a:endParaRPr lang="zh-TW" altLang="en-US"/>
        </a:p>
      </dgm:t>
    </dgm:pt>
    <dgm:pt modelId="{8544221E-2601-4E7C-BF0C-8E954252C492}" type="sibTrans" cxnId="{8BC3F223-1C80-4772-B853-AD9ABBCC8191}">
      <dgm:prSet/>
      <dgm:spPr/>
      <dgm:t>
        <a:bodyPr/>
        <a:lstStyle/>
        <a:p>
          <a:endParaRPr lang="zh-TW" altLang="en-US"/>
        </a:p>
      </dgm:t>
    </dgm:pt>
    <dgm:pt modelId="{B8B949E6-4572-46A8-8C46-154C53188865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BC0745-4966-467F-981E-DAACFD87431D}" type="parTrans" cxnId="{1E6E0B4F-D752-4259-A2EF-FD530C4810ED}">
      <dgm:prSet/>
      <dgm:spPr/>
      <dgm:t>
        <a:bodyPr/>
        <a:lstStyle/>
        <a:p>
          <a:endParaRPr lang="zh-TW" altLang="en-US"/>
        </a:p>
      </dgm:t>
    </dgm:pt>
    <dgm:pt modelId="{C90B637A-38FD-49EA-80D5-D39EE2A8BA0C}" type="sibTrans" cxnId="{1E6E0B4F-D752-4259-A2EF-FD530C4810ED}">
      <dgm:prSet/>
      <dgm:spPr/>
      <dgm:t>
        <a:bodyPr/>
        <a:lstStyle/>
        <a:p>
          <a:endParaRPr lang="zh-TW" altLang="en-US"/>
        </a:p>
      </dgm:t>
    </dgm:pt>
    <dgm:pt modelId="{B4AE0DDF-FCA4-47D2-B636-DE7920BE38E3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數位行銷</a:t>
          </a:r>
          <a:endParaRPr lang="zh-TW" altLang="en-US" sz="1400" b="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C9F464-9DC7-4B10-8429-F204068A44B0}" type="parTrans" cxnId="{2AD2D5D5-8979-4E6E-95B3-B785B107C694}">
      <dgm:prSet/>
      <dgm:spPr/>
      <dgm:t>
        <a:bodyPr/>
        <a:lstStyle/>
        <a:p>
          <a:endParaRPr lang="zh-TW" altLang="en-US"/>
        </a:p>
      </dgm:t>
    </dgm:pt>
    <dgm:pt modelId="{7539829D-F669-4B20-B21B-582AD18904F6}" type="sibTrans" cxnId="{2AD2D5D5-8979-4E6E-95B3-B785B107C694}">
      <dgm:prSet/>
      <dgm:spPr/>
      <dgm:t>
        <a:bodyPr/>
        <a:lstStyle/>
        <a:p>
          <a:endParaRPr lang="zh-TW" altLang="en-US"/>
        </a:p>
      </dgm:t>
    </dgm:pt>
    <dgm:pt modelId="{ADE671D9-97BE-462C-A8AA-90A214B2FE06}">
      <dgm:prSet phldrT="[文字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42073D-061B-4843-B127-CE84AF605803}" type="parTrans" cxnId="{759F6632-3031-4FA2-9748-020CE167A3E6}">
      <dgm:prSet/>
      <dgm:spPr/>
      <dgm:t>
        <a:bodyPr/>
        <a:lstStyle/>
        <a:p>
          <a:endParaRPr lang="zh-TW" altLang="en-US"/>
        </a:p>
      </dgm:t>
    </dgm:pt>
    <dgm:pt modelId="{F6E3A452-0E7A-4B74-8A88-F93666F1E90B}" type="sibTrans" cxnId="{759F6632-3031-4FA2-9748-020CE167A3E6}">
      <dgm:prSet/>
      <dgm:spPr/>
      <dgm:t>
        <a:bodyPr/>
        <a:lstStyle/>
        <a:p>
          <a:endParaRPr lang="zh-TW" altLang="en-US"/>
        </a:p>
      </dgm:t>
    </dgm:pt>
    <dgm:pt modelId="{93052955-BE64-4B59-8451-7C9744C59FA8}">
      <dgm:prSet phldrT="[文字]" custT="1"/>
      <dgm:spPr>
        <a:solidFill>
          <a:schemeClr val="accent5">
            <a:tint val="40000"/>
            <a:hueOff val="-10740482"/>
            <a:satOff val="48253"/>
            <a:lumOff val="3317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D8B402-F2AF-4746-B76C-76E4B0EF4647}" type="parTrans" cxnId="{35C1BC0D-2B96-49AF-AB63-DC50AE310B7C}">
      <dgm:prSet/>
      <dgm:spPr/>
      <dgm:t>
        <a:bodyPr/>
        <a:lstStyle/>
        <a:p>
          <a:endParaRPr lang="zh-TW" altLang="en-US"/>
        </a:p>
      </dgm:t>
    </dgm:pt>
    <dgm:pt modelId="{2D46CEA5-6CE8-4B85-AFC9-6BDBD5CA1602}" type="sibTrans" cxnId="{35C1BC0D-2B96-49AF-AB63-DC50AE310B7C}">
      <dgm:prSet/>
      <dgm:spPr/>
      <dgm:t>
        <a:bodyPr/>
        <a:lstStyle/>
        <a:p>
          <a:endParaRPr lang="zh-TW" altLang="en-US"/>
        </a:p>
      </dgm:t>
    </dgm:pt>
    <dgm:pt modelId="{82B5D605-F931-475E-B1B5-A8860EBE0636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B97E7E-3B62-4123-A567-D2BDA29420ED}" type="parTrans" cxnId="{7216613D-568E-4B1D-A77A-3B1C498D2EF0}">
      <dgm:prSet/>
      <dgm:spPr/>
      <dgm:t>
        <a:bodyPr/>
        <a:lstStyle/>
        <a:p>
          <a:endParaRPr lang="zh-TW" altLang="en-US"/>
        </a:p>
      </dgm:t>
    </dgm:pt>
    <dgm:pt modelId="{4E35C047-7A56-461B-954C-8F22C8E167D2}" type="sibTrans" cxnId="{7216613D-568E-4B1D-A77A-3B1C498D2EF0}">
      <dgm:prSet/>
      <dgm:spPr/>
      <dgm:t>
        <a:bodyPr/>
        <a:lstStyle/>
        <a:p>
          <a:endParaRPr lang="zh-TW" altLang="en-US"/>
        </a:p>
      </dgm:t>
    </dgm:pt>
    <dgm:pt modelId="{F3C00246-0CA5-468D-AA32-F802622F5062}">
      <dgm:prSet phldrT="[文字]" custT="1"/>
      <dgm:spPr>
        <a:solidFill>
          <a:schemeClr val="accent5">
            <a:tint val="40000"/>
            <a:hueOff val="-3580161"/>
            <a:satOff val="16084"/>
            <a:lumOff val="1106"/>
          </a:schemeClr>
        </a:solidFill>
      </dgm:spPr>
      <dgm:t>
        <a:bodyPr/>
        <a:lstStyle/>
        <a:p>
          <a:r>
            <a:rPr lang="zh-TW" altLang="en-US" sz="1400" b="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多媒體應用</a:t>
          </a:r>
          <a:endParaRPr lang="zh-TW" altLang="en-US" sz="1400" b="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22DD7A-66D2-4719-806F-E27061BB6AA5}" type="parTrans" cxnId="{3AE662C5-BC46-441F-B606-CBB8DCFBC7B0}">
      <dgm:prSet/>
      <dgm:spPr/>
      <dgm:t>
        <a:bodyPr/>
        <a:lstStyle/>
        <a:p>
          <a:endParaRPr lang="zh-TW" altLang="en-US"/>
        </a:p>
      </dgm:t>
    </dgm:pt>
    <dgm:pt modelId="{E228AC07-8AB4-4F8A-B720-250D047947E2}" type="sibTrans" cxnId="{3AE662C5-BC46-441F-B606-CBB8DCFBC7B0}">
      <dgm:prSet/>
      <dgm:spPr/>
      <dgm:t>
        <a:bodyPr/>
        <a:lstStyle/>
        <a:p>
          <a:endParaRPr lang="zh-TW" altLang="en-US"/>
        </a:p>
      </dgm:t>
    </dgm:pt>
    <dgm:pt modelId="{BDF53EE0-35A8-426E-9304-D05CFF8747F9}">
      <dgm:prSet custT="1"/>
      <dgm:spPr>
        <a:solidFill>
          <a:schemeClr val="accent5">
            <a:tint val="40000"/>
            <a:hueOff val="-7160321"/>
            <a:satOff val="32169"/>
            <a:lumOff val="2211"/>
          </a:schemeClr>
        </a:solidFill>
      </dgm:spPr>
      <dgm:t>
        <a:bodyPr/>
        <a:lstStyle/>
        <a:p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4E275B-5322-496A-9C89-C3C8186B05BD}" type="parTrans" cxnId="{092788FB-7E8A-4369-8E67-3CAC4E1A677B}">
      <dgm:prSet/>
      <dgm:spPr/>
      <dgm:t>
        <a:bodyPr/>
        <a:lstStyle/>
        <a:p>
          <a:endParaRPr lang="zh-TW" altLang="en-US"/>
        </a:p>
      </dgm:t>
    </dgm:pt>
    <dgm:pt modelId="{144273A1-778C-4272-B550-0D21D46A5E73}" type="sibTrans" cxnId="{092788FB-7E8A-4369-8E67-3CAC4E1A677B}">
      <dgm:prSet/>
      <dgm:spPr/>
      <dgm:t>
        <a:bodyPr/>
        <a:lstStyle/>
        <a:p>
          <a:endParaRPr lang="zh-TW" altLang="en-US"/>
        </a:p>
      </dgm:t>
    </dgm:pt>
    <dgm:pt modelId="{5478D7D0-93B3-41CC-9AE9-2B148FBD965D}" type="pres">
      <dgm:prSet presAssocID="{C8E9A784-9F25-45FE-9B5B-8FBA9C32FA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463F4ED-1097-443C-8540-25E06738F192}" type="pres">
      <dgm:prSet presAssocID="{A4472F1B-87A1-4348-9AE7-BF8C3411DD82}" presName="composite" presStyleCnt="0"/>
      <dgm:spPr/>
    </dgm:pt>
    <dgm:pt modelId="{1D39D7EA-AB7C-43CD-9990-BA6640DC1F41}" type="pres">
      <dgm:prSet presAssocID="{A4472F1B-87A1-4348-9AE7-BF8C3411DD8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DD497D-CBB7-4D0C-A118-5BF52D37DF35}" type="pres">
      <dgm:prSet presAssocID="{A4472F1B-87A1-4348-9AE7-BF8C3411DD8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3D5C7C-1B18-43F8-B079-73B886A94AB9}" type="pres">
      <dgm:prSet presAssocID="{ECDDEE03-3F57-4865-89B7-B842D868D365}" presName="space" presStyleCnt="0"/>
      <dgm:spPr/>
    </dgm:pt>
    <dgm:pt modelId="{7278DBD8-FB89-4A50-B1A1-972C8EEA711A}" type="pres">
      <dgm:prSet presAssocID="{0BADEF66-66EC-4752-AFB8-E3AEE7D1F545}" presName="composite" presStyleCnt="0"/>
      <dgm:spPr/>
    </dgm:pt>
    <dgm:pt modelId="{60BB5451-9CF9-4B14-ACD8-E4F8A39E782F}" type="pres">
      <dgm:prSet presAssocID="{0BADEF66-66EC-4752-AFB8-E3AEE7D1F54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C72385-C221-4881-997B-A3F9EBAF2EF3}" type="pres">
      <dgm:prSet presAssocID="{0BADEF66-66EC-4752-AFB8-E3AEE7D1F54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5D1A3A-B820-4DE4-94FF-2312E0ED6D46}" type="pres">
      <dgm:prSet presAssocID="{77DC3F81-1945-467C-ABEB-4D62464453A3}" presName="space" presStyleCnt="0"/>
      <dgm:spPr/>
    </dgm:pt>
    <dgm:pt modelId="{479E5117-8046-4347-B8AA-922CEF788D0F}" type="pres">
      <dgm:prSet presAssocID="{A0D01C34-B90B-4F0A-A991-0C899219DDBE}" presName="composite" presStyleCnt="0"/>
      <dgm:spPr/>
    </dgm:pt>
    <dgm:pt modelId="{EB922D5B-4311-4F91-B758-3B5300334DEC}" type="pres">
      <dgm:prSet presAssocID="{A0D01C34-B90B-4F0A-A991-0C899219DDBE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C093C1-C5D4-473F-A4F8-5400698A3134}" type="pres">
      <dgm:prSet presAssocID="{A0D01C34-B90B-4F0A-A991-0C899219DDBE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16CF6D-4751-4123-A0C9-70FB84380041}" type="pres">
      <dgm:prSet presAssocID="{913E462D-BF67-406A-B3CC-09BD85D76694}" presName="space" presStyleCnt="0"/>
      <dgm:spPr/>
    </dgm:pt>
    <dgm:pt modelId="{4523DA43-368D-402C-8A5A-03714C21E41E}" type="pres">
      <dgm:prSet presAssocID="{BA167D35-26D0-4F43-9D7A-FD42220C0A6E}" presName="composite" presStyleCnt="0"/>
      <dgm:spPr/>
    </dgm:pt>
    <dgm:pt modelId="{8629CC71-9255-4727-BE88-4D299CF464CC}" type="pres">
      <dgm:prSet presAssocID="{BA167D35-26D0-4F43-9D7A-FD42220C0A6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1B8357-A2DE-4578-BAE3-2B138824F5BD}" type="pres">
      <dgm:prSet presAssocID="{BA167D35-26D0-4F43-9D7A-FD42220C0A6E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F693379-35B2-4CDD-9955-6D3C0E0677BA}" type="presOf" srcId="{ADA9F7EC-D882-428D-9D3D-8DCC3AB90DE8}" destId="{33DD497D-CBB7-4D0C-A118-5BF52D37DF35}" srcOrd="0" destOrd="6" presId="urn:microsoft.com/office/officeart/2005/8/layout/hList1"/>
    <dgm:cxn modelId="{CA230F86-ED9F-4C7E-A2AA-006793474E03}" type="presOf" srcId="{A9E0FE58-4DA8-4F11-BA77-6D14BE3A3DC9}" destId="{8D1B8357-A2DE-4578-BAE3-2B138824F5BD}" srcOrd="0" destOrd="1" presId="urn:microsoft.com/office/officeart/2005/8/layout/hList1"/>
    <dgm:cxn modelId="{A2D1389F-C8AA-44DD-8AD8-CE1ECE67B9A4}" type="presOf" srcId="{F3C00246-0CA5-468D-AA32-F802622F5062}" destId="{EDC72385-C221-4881-997B-A3F9EBAF2EF3}" srcOrd="0" destOrd="9" presId="urn:microsoft.com/office/officeart/2005/8/layout/hList1"/>
    <dgm:cxn modelId="{02EA091B-2EE1-45CA-8981-171733DFE0D0}" type="presOf" srcId="{F4E8C31F-AC4E-419A-9382-1442A67A1E99}" destId="{EDC72385-C221-4881-997B-A3F9EBAF2EF3}" srcOrd="0" destOrd="1" presId="urn:microsoft.com/office/officeart/2005/8/layout/hList1"/>
    <dgm:cxn modelId="{6A01382E-25EE-4F1D-8F78-29CDCF382155}" srcId="{A4472F1B-87A1-4348-9AE7-BF8C3411DD82}" destId="{0B545B68-D6A3-461C-85BE-94E7595BC368}" srcOrd="7" destOrd="0" parTransId="{4AD7B3C3-09D7-4857-905C-7BB5FB84517E}" sibTransId="{50219C9F-49A9-4DAB-8125-384ABF7AFDA3}"/>
    <dgm:cxn modelId="{143896A0-34C3-4F11-980F-F944CE004EA1}" srcId="{0BADEF66-66EC-4752-AFB8-E3AEE7D1F545}" destId="{67094552-AED2-49A4-BDE0-90D7234E984A}" srcOrd="0" destOrd="0" parTransId="{F0603A65-696C-48F9-80CA-EE8F57A88312}" sibTransId="{E1CFAE1E-289A-4572-8E6D-97FED80D7435}"/>
    <dgm:cxn modelId="{887F4F30-DD7B-41B6-9D98-7C93CDB6D950}" srcId="{BA167D35-26D0-4F43-9D7A-FD42220C0A6E}" destId="{38918E87-0E66-4C22-AED0-D64B8A89E86F}" srcOrd="10" destOrd="0" parTransId="{EBD1D85B-8F49-4721-92DB-F248507FE395}" sibTransId="{9C2A383A-FE3E-4C9B-AFBD-27EB7D4EA0D0}"/>
    <dgm:cxn modelId="{593DC3DB-BD09-45E0-83C2-74813FFDA556}" type="presOf" srcId="{85FFC4BC-1155-480B-990B-8FADAAF4DA0C}" destId="{62C093C1-C5D4-473F-A4F8-5400698A3134}" srcOrd="0" destOrd="3" presId="urn:microsoft.com/office/officeart/2005/8/layout/hList1"/>
    <dgm:cxn modelId="{122969A5-0E07-468B-900E-E7921A74F45B}" type="presOf" srcId="{82B5D605-F931-475E-B1B5-A8860EBE0636}" destId="{62C093C1-C5D4-473F-A4F8-5400698A3134}" srcOrd="0" destOrd="4" presId="urn:microsoft.com/office/officeart/2005/8/layout/hList1"/>
    <dgm:cxn modelId="{FA1A73FD-730D-4BA8-900F-5D377636A97A}" srcId="{C8E9A784-9F25-45FE-9B5B-8FBA9C32FAE3}" destId="{A4472F1B-87A1-4348-9AE7-BF8C3411DD82}" srcOrd="0" destOrd="0" parTransId="{F05F26BA-AC98-42E1-84EA-67607830DD03}" sibTransId="{ECDDEE03-3F57-4865-89B7-B842D868D365}"/>
    <dgm:cxn modelId="{6D0372A6-40D2-41FA-B124-4272747EF280}" srcId="{BA167D35-26D0-4F43-9D7A-FD42220C0A6E}" destId="{2D2E44BF-32D8-47C4-B25E-940648C9EB7C}" srcOrd="6" destOrd="0" parTransId="{C36500B6-264A-4E4D-A8B8-8C488BD882CE}" sibTransId="{8C599C43-1A07-4661-A436-A87D014544BA}"/>
    <dgm:cxn modelId="{3AE662C5-BC46-441F-B606-CBB8DCFBC7B0}" srcId="{0BADEF66-66EC-4752-AFB8-E3AEE7D1F545}" destId="{F3C00246-0CA5-468D-AA32-F802622F5062}" srcOrd="9" destOrd="0" parTransId="{A722DD7A-66D2-4719-806F-E27061BB6AA5}" sibTransId="{E228AC07-8AB4-4F8A-B720-250D047947E2}"/>
    <dgm:cxn modelId="{68DCCDD9-9CE5-464A-BE88-7AF23381C338}" srcId="{A4472F1B-87A1-4348-9AE7-BF8C3411DD82}" destId="{4BC778DF-AFCF-4729-A276-09947D6EB361}" srcOrd="2" destOrd="0" parTransId="{7648ED51-A27F-428D-8B6D-74E4D279C5C2}" sibTransId="{F532EEED-7DA5-4A2C-AAB5-E1559E311DA4}"/>
    <dgm:cxn modelId="{5368DE5F-8F74-416E-AE57-BB02C0FFCA42}" type="presOf" srcId="{DB5F395E-DB0A-4E63-A33F-29A0735A5359}" destId="{8D1B8357-A2DE-4578-BAE3-2B138824F5BD}" srcOrd="0" destOrd="9" presId="urn:microsoft.com/office/officeart/2005/8/layout/hList1"/>
    <dgm:cxn modelId="{1359642C-2E16-42FD-AD98-331C6204FA53}" srcId="{BA167D35-26D0-4F43-9D7A-FD42220C0A6E}" destId="{A9E0FE58-4DA8-4F11-BA77-6D14BE3A3DC9}" srcOrd="1" destOrd="0" parTransId="{9D145AC7-268A-49A8-9A0C-8F1D3E13EA3D}" sibTransId="{D5C8D2F3-6886-48CB-8BBE-D8CEEB0A5164}"/>
    <dgm:cxn modelId="{619357B5-F6CC-429D-9D78-FD2F1E18F140}" type="presOf" srcId="{ACA0F7D3-A72D-4892-9BEE-6E5BA281064D}" destId="{33DD497D-CBB7-4D0C-A118-5BF52D37DF35}" srcOrd="0" destOrd="8" presId="urn:microsoft.com/office/officeart/2005/8/layout/hList1"/>
    <dgm:cxn modelId="{6749C2E4-23F3-4FF7-9D1A-34D252438271}" type="presOf" srcId="{8B221B94-D5B3-46AE-AF1E-B896BDC1D6A5}" destId="{62C093C1-C5D4-473F-A4F8-5400698A3134}" srcOrd="0" destOrd="1" presId="urn:microsoft.com/office/officeart/2005/8/layout/hList1"/>
    <dgm:cxn modelId="{11BE7E72-9AFA-44D3-B942-6A7FC6E30945}" type="presOf" srcId="{E7FEF268-B394-43B3-BE22-C9639400618B}" destId="{EDC72385-C221-4881-997B-A3F9EBAF2EF3}" srcOrd="0" destOrd="4" presId="urn:microsoft.com/office/officeart/2005/8/layout/hList1"/>
    <dgm:cxn modelId="{294DFD29-7C1E-4618-9180-F67D86A9E3AB}" type="presOf" srcId="{2D2E44BF-32D8-47C4-B25E-940648C9EB7C}" destId="{8D1B8357-A2DE-4578-BAE3-2B138824F5BD}" srcOrd="0" destOrd="6" presId="urn:microsoft.com/office/officeart/2005/8/layout/hList1"/>
    <dgm:cxn modelId="{C575FAEE-29B2-49F5-9449-DFC692A5BB06}" type="presOf" srcId="{86CD06AD-AF06-4C78-92F6-A9F25190CE2C}" destId="{EDC72385-C221-4881-997B-A3F9EBAF2EF3}" srcOrd="0" destOrd="3" presId="urn:microsoft.com/office/officeart/2005/8/layout/hList1"/>
    <dgm:cxn modelId="{BD207C25-8145-4F1C-84DB-DA9E42FEACFD}" srcId="{A0D01C34-B90B-4F0A-A991-0C899219DDBE}" destId="{0146F1CB-52C9-41FD-85BF-7CED6E87AE95}" srcOrd="9" destOrd="0" parTransId="{0F8F8BE3-94BE-4E58-9811-15CF05415EFD}" sibTransId="{17C0B928-6D08-46AA-99B0-4FDEF0A8CCAB}"/>
    <dgm:cxn modelId="{343C05AF-67D4-4CB7-8AAE-484DC5A834D5}" type="presOf" srcId="{87E7CD02-8589-43C1-A3A7-5F4E58B7D6E3}" destId="{8D1B8357-A2DE-4578-BAE3-2B138824F5BD}" srcOrd="0" destOrd="2" presId="urn:microsoft.com/office/officeart/2005/8/layout/hList1"/>
    <dgm:cxn modelId="{AFDA3F55-72E3-4AF7-B2C4-62BFDC4D328B}" type="presOf" srcId="{31D47481-54B7-4836-9008-663B78A83342}" destId="{62C093C1-C5D4-473F-A4F8-5400698A3134}" srcOrd="0" destOrd="2" presId="urn:microsoft.com/office/officeart/2005/8/layout/hList1"/>
    <dgm:cxn modelId="{8BC3F223-1C80-4772-B853-AD9ABBCC8191}" srcId="{BA167D35-26D0-4F43-9D7A-FD42220C0A6E}" destId="{7DECDC1A-E98D-4604-9889-D437830BE3C2}" srcOrd="7" destOrd="0" parTransId="{B563806E-264C-4555-BA0B-A7E3CB12E6FA}" sibTransId="{8544221E-2601-4E7C-BF0C-8E954252C492}"/>
    <dgm:cxn modelId="{81939F5D-01AC-43FD-8BAB-FB00CF8F71BF}" srcId="{0BADEF66-66EC-4752-AFB8-E3AEE7D1F545}" destId="{CECB88AE-84A1-49DE-9300-B5EF7504592D}" srcOrd="2" destOrd="0" parTransId="{3B4E3E0F-D2FD-4E68-AB42-5FCF0D449C87}" sibTransId="{827B9FB1-199D-477D-906D-1E848B612573}"/>
    <dgm:cxn modelId="{2004A681-D286-4A4E-9472-1F998475AC77}" srcId="{C8E9A784-9F25-45FE-9B5B-8FBA9C32FAE3}" destId="{BA167D35-26D0-4F43-9D7A-FD42220C0A6E}" srcOrd="3" destOrd="0" parTransId="{C0EE6444-C9AA-4971-83E4-7329773BA001}" sibTransId="{DF5991A5-6DE8-47D6-8163-A9BC8733DFA8}"/>
    <dgm:cxn modelId="{D4663D72-F4DB-46EF-90C5-7C89EE23BDBC}" type="presOf" srcId="{BDF53EE0-35A8-426E-9304-D05CFF8747F9}" destId="{62C093C1-C5D4-473F-A4F8-5400698A3134}" srcOrd="0" destOrd="5" presId="urn:microsoft.com/office/officeart/2005/8/layout/hList1"/>
    <dgm:cxn modelId="{2AD2D5D5-8979-4E6E-95B3-B785B107C694}" srcId="{0BADEF66-66EC-4752-AFB8-E3AEE7D1F545}" destId="{B4AE0DDF-FCA4-47D2-B636-DE7920BE38E3}" srcOrd="5" destOrd="0" parTransId="{71C9F464-9DC7-4B10-8429-F204068A44B0}" sibTransId="{7539829D-F669-4B20-B21B-582AD18904F6}"/>
    <dgm:cxn modelId="{943FB8B3-E1D4-48F2-917B-ED294F25EE9E}" type="presOf" srcId="{A4472F1B-87A1-4348-9AE7-BF8C3411DD82}" destId="{1D39D7EA-AB7C-43CD-9990-BA6640DC1F41}" srcOrd="0" destOrd="0" presId="urn:microsoft.com/office/officeart/2005/8/layout/hList1"/>
    <dgm:cxn modelId="{BCFBB095-5199-44AD-9D45-290B586E9D83}" srcId="{A4472F1B-87A1-4348-9AE7-BF8C3411DD82}" destId="{0E28FBE4-5747-4D12-A715-C420A32AF45B}" srcOrd="0" destOrd="0" parTransId="{A13CDB8E-9826-4291-B678-07ABA32578F7}" sibTransId="{4092BF0C-4790-4EF8-8924-E88042065A80}"/>
    <dgm:cxn modelId="{E8DE997F-70A3-4A89-BC2C-38711842AFBD}" type="presOf" srcId="{CAECE718-025D-4F47-85B0-1DF0AF75E95D}" destId="{EDC72385-C221-4881-997B-A3F9EBAF2EF3}" srcOrd="0" destOrd="6" presId="urn:microsoft.com/office/officeart/2005/8/layout/hList1"/>
    <dgm:cxn modelId="{81070FE1-447F-4D59-B631-C4C7A7BD4693}" type="presOf" srcId="{52DA9EF9-0D66-4321-974F-669E4CBB203B}" destId="{EDC72385-C221-4881-997B-A3F9EBAF2EF3}" srcOrd="0" destOrd="8" presId="urn:microsoft.com/office/officeart/2005/8/layout/hList1"/>
    <dgm:cxn modelId="{73940906-53B1-4293-B8DB-33C2D7D7C53A}" srcId="{A4472F1B-87A1-4348-9AE7-BF8C3411DD82}" destId="{9F21AFA6-80D6-41B1-9D9B-42A7A77A4703}" srcOrd="3" destOrd="0" parTransId="{5B4BEC92-B480-4CDE-B577-214CB21D371B}" sibTransId="{3B90C760-EAE2-4EDA-83A4-D637A9CE48CC}"/>
    <dgm:cxn modelId="{766C8D0A-F1EA-4139-9211-04A07827122D}" srcId="{A0D01C34-B90B-4F0A-A991-0C899219DDBE}" destId="{D26C18FA-4D80-404C-B48F-B245FD1927FF}" srcOrd="0" destOrd="0" parTransId="{9CA70BA9-2B45-4404-B858-184D8046083E}" sibTransId="{0CC5BE39-5051-40CC-B7C0-7A76F1AFF2B0}"/>
    <dgm:cxn modelId="{93300078-2EE7-48B6-83C2-D1788E833899}" srcId="{A4472F1B-87A1-4348-9AE7-BF8C3411DD82}" destId="{ACA0F7D3-A72D-4892-9BEE-6E5BA281064D}" srcOrd="8" destOrd="0" parTransId="{3AAA7FF6-98EE-48D4-8C49-3AFA41A4AF80}" sibTransId="{3EBADA1F-99E8-4B3C-8FDF-9D0EC2D157FA}"/>
    <dgm:cxn modelId="{69BB98B6-D442-41E5-826B-C045BED901DC}" type="presOf" srcId="{65EEAC0D-9F40-4E07-BFF8-4E9D742C0700}" destId="{62C093C1-C5D4-473F-A4F8-5400698A3134}" srcOrd="0" destOrd="7" presId="urn:microsoft.com/office/officeart/2005/8/layout/hList1"/>
    <dgm:cxn modelId="{46395DEE-E21A-4D64-B78A-20911A63903A}" type="presOf" srcId="{DD2DC141-9631-4970-92E1-BD4F588EBBD8}" destId="{62C093C1-C5D4-473F-A4F8-5400698A3134}" srcOrd="0" destOrd="8" presId="urn:microsoft.com/office/officeart/2005/8/layout/hList1"/>
    <dgm:cxn modelId="{72C249E8-845A-4105-9A8F-CDFF4F354DCB}" type="presOf" srcId="{0E28FBE4-5747-4D12-A715-C420A32AF45B}" destId="{33DD497D-CBB7-4D0C-A118-5BF52D37DF35}" srcOrd="0" destOrd="0" presId="urn:microsoft.com/office/officeart/2005/8/layout/hList1"/>
    <dgm:cxn modelId="{037F22B4-2F68-424C-AF98-82BFECD253DC}" type="presOf" srcId="{5089AE58-8369-4EB5-848B-87BD27E0FC22}" destId="{8D1B8357-A2DE-4578-BAE3-2B138824F5BD}" srcOrd="0" destOrd="0" presId="urn:microsoft.com/office/officeart/2005/8/layout/hList1"/>
    <dgm:cxn modelId="{9525AAA9-FC0F-4437-BE52-143DCB67C88C}" srcId="{BA167D35-26D0-4F43-9D7A-FD42220C0A6E}" destId="{5089AE58-8369-4EB5-848B-87BD27E0FC22}" srcOrd="0" destOrd="0" parTransId="{8611A8CD-66A0-43B9-9AAA-A2B8115A83F5}" sibTransId="{8ED57604-1827-4FB0-8E7D-5BEB7E3E9030}"/>
    <dgm:cxn modelId="{00CF99E9-0E42-4F99-AD03-AE84EAF45B34}" type="presOf" srcId="{67094552-AED2-49A4-BDE0-90D7234E984A}" destId="{EDC72385-C221-4881-997B-A3F9EBAF2EF3}" srcOrd="0" destOrd="0" presId="urn:microsoft.com/office/officeart/2005/8/layout/hList1"/>
    <dgm:cxn modelId="{59272B76-5593-421A-83E5-DC539118B592}" srcId="{0BADEF66-66EC-4752-AFB8-E3AEE7D1F545}" destId="{52DA9EF9-0D66-4321-974F-669E4CBB203B}" srcOrd="8" destOrd="0" parTransId="{641E2E0F-D432-4E10-A23B-F1D431C3DD46}" sibTransId="{4CB5D636-71E0-4560-8C37-A892927FE7B7}"/>
    <dgm:cxn modelId="{9C83AE0C-0224-4128-B594-72BB6E1D73E9}" srcId="{BA167D35-26D0-4F43-9D7A-FD42220C0A6E}" destId="{FF6D47C1-4728-40C1-A440-342C0FE191E3}" srcOrd="4" destOrd="0" parTransId="{C2FC6DB0-A869-4168-A4B3-8BC99CD46BF2}" sibTransId="{A82928FA-399F-4DAF-8914-41185C39DFF7}"/>
    <dgm:cxn modelId="{273CA46F-A7E4-4A77-9CBC-28657ADB05E4}" srcId="{BA167D35-26D0-4F43-9D7A-FD42220C0A6E}" destId="{DB5F395E-DB0A-4E63-A33F-29A0735A5359}" srcOrd="9" destOrd="0" parTransId="{2F68675B-3E72-44DC-8FEC-94C8CF45ACB4}" sibTransId="{F760DA5F-44BC-4B56-8E88-E9DAF5AE672B}"/>
    <dgm:cxn modelId="{2E7930C2-B5C7-4C8B-9E9B-69D6631FE797}" type="presOf" srcId="{0146F1CB-52C9-41FD-85BF-7CED6E87AE95}" destId="{62C093C1-C5D4-473F-A4F8-5400698A3134}" srcOrd="0" destOrd="9" presId="urn:microsoft.com/office/officeart/2005/8/layout/hList1"/>
    <dgm:cxn modelId="{9FC1399B-CF60-4CDA-B9F0-EAC3421EF7FC}" type="presOf" srcId="{4BC778DF-AFCF-4729-A276-09947D6EB361}" destId="{33DD497D-CBB7-4D0C-A118-5BF52D37DF35}" srcOrd="0" destOrd="2" presId="urn:microsoft.com/office/officeart/2005/8/layout/hList1"/>
    <dgm:cxn modelId="{7216613D-568E-4B1D-A77A-3B1C498D2EF0}" srcId="{A0D01C34-B90B-4F0A-A991-0C899219DDBE}" destId="{82B5D605-F931-475E-B1B5-A8860EBE0636}" srcOrd="4" destOrd="0" parTransId="{33B97E7E-3B62-4123-A567-D2BDA29420ED}" sibTransId="{4E35C047-7A56-461B-954C-8F22C8E167D2}"/>
    <dgm:cxn modelId="{70AD111C-E708-4FF0-B5AE-5EA6FE6CCB44}" type="presOf" srcId="{93052955-BE64-4B59-8451-7C9744C59FA8}" destId="{8D1B8357-A2DE-4578-BAE3-2B138824F5BD}" srcOrd="0" destOrd="5" presId="urn:microsoft.com/office/officeart/2005/8/layout/hList1"/>
    <dgm:cxn modelId="{3959417A-9309-4988-A36F-558BC924D078}" srcId="{BA167D35-26D0-4F43-9D7A-FD42220C0A6E}" destId="{E847ED4E-E5BE-4C2D-86D8-237CEE2E92D1}" srcOrd="3" destOrd="0" parTransId="{178CF825-1FFC-4068-80A1-F7456BC89236}" sibTransId="{744D1343-069B-4A69-92B1-173B1695A729}"/>
    <dgm:cxn modelId="{906A3709-2930-4BBA-96F6-F7C47D7F2FFE}" type="presOf" srcId="{7DECDC1A-E98D-4604-9889-D437830BE3C2}" destId="{8D1B8357-A2DE-4578-BAE3-2B138824F5BD}" srcOrd="0" destOrd="7" presId="urn:microsoft.com/office/officeart/2005/8/layout/hList1"/>
    <dgm:cxn modelId="{EBE02D34-AE20-437F-B7E2-F1D7E8D9931D}" type="presOf" srcId="{0B545B68-D6A3-461C-85BE-94E7595BC368}" destId="{33DD497D-CBB7-4D0C-A118-5BF52D37DF35}" srcOrd="0" destOrd="7" presId="urn:microsoft.com/office/officeart/2005/8/layout/hList1"/>
    <dgm:cxn modelId="{A022DFE0-6386-4DA4-B9B4-7137C0A4BC05}" type="presOf" srcId="{38918E87-0E66-4C22-AED0-D64B8A89E86F}" destId="{8D1B8357-A2DE-4578-BAE3-2B138824F5BD}" srcOrd="0" destOrd="10" presId="urn:microsoft.com/office/officeart/2005/8/layout/hList1"/>
    <dgm:cxn modelId="{35C1BC0D-2B96-49AF-AB63-DC50AE310B7C}" srcId="{BA167D35-26D0-4F43-9D7A-FD42220C0A6E}" destId="{93052955-BE64-4B59-8451-7C9744C59FA8}" srcOrd="5" destOrd="0" parTransId="{F2D8B402-F2AF-4746-B76C-76E4B0EF4647}" sibTransId="{2D46CEA5-6CE8-4B85-AFC9-6BDBD5CA1602}"/>
    <dgm:cxn modelId="{6B62BD27-687B-41AA-9814-F9EE253C8800}" type="presOf" srcId="{10EAD3F4-5D4A-4826-AB2F-4CE1B155C687}" destId="{33DD497D-CBB7-4D0C-A118-5BF52D37DF35}" srcOrd="0" destOrd="1" presId="urn:microsoft.com/office/officeart/2005/8/layout/hList1"/>
    <dgm:cxn modelId="{A9A2C08F-A5A5-478E-A93B-4278A25A8E8B}" srcId="{0BADEF66-66EC-4752-AFB8-E3AEE7D1F545}" destId="{86CD06AD-AF06-4C78-92F6-A9F25190CE2C}" srcOrd="3" destOrd="0" parTransId="{403B8876-B58C-47F5-8F49-BDFA1F6492C8}" sibTransId="{6D21FF4B-57D0-424D-A8AB-C83327065C8D}"/>
    <dgm:cxn modelId="{9CEAE927-911D-4CB3-91A0-A3FA12690376}" type="presOf" srcId="{B4AE0DDF-FCA4-47D2-B636-DE7920BE38E3}" destId="{EDC72385-C221-4881-997B-A3F9EBAF2EF3}" srcOrd="0" destOrd="5" presId="urn:microsoft.com/office/officeart/2005/8/layout/hList1"/>
    <dgm:cxn modelId="{20211832-0B20-47DE-832F-4EBB0C2B0398}" srcId="{BA167D35-26D0-4F43-9D7A-FD42220C0A6E}" destId="{29B3D10F-045A-4D98-A28C-9AE9E0C01DB1}" srcOrd="8" destOrd="0" parTransId="{CE5BB467-C11E-4663-B7E3-A6FFCA5B8217}" sibTransId="{F1CEAE9B-E88D-4B70-8DC7-A05177512368}"/>
    <dgm:cxn modelId="{A3AE6906-E9CF-49FC-9CB6-A0D18B2865DA}" type="presOf" srcId="{12FA4959-792D-4D73-9225-06DED594FBFE}" destId="{EDC72385-C221-4881-997B-A3F9EBAF2EF3}" srcOrd="0" destOrd="7" presId="urn:microsoft.com/office/officeart/2005/8/layout/hList1"/>
    <dgm:cxn modelId="{B13A604A-54A5-4ED2-AA9A-8F991F8BE74A}" srcId="{A0D01C34-B90B-4F0A-A991-0C899219DDBE}" destId="{85FFC4BC-1155-480B-990B-8FADAAF4DA0C}" srcOrd="3" destOrd="0" parTransId="{FDF8F7ED-6F0B-44AD-B8DB-9A317418E5D2}" sibTransId="{9A3289BE-5AEA-4F15-BABD-E23C4413A513}"/>
    <dgm:cxn modelId="{1E6E0B4F-D752-4259-A2EF-FD530C4810ED}" srcId="{A0D01C34-B90B-4F0A-A991-0C899219DDBE}" destId="{B8B949E6-4572-46A8-8C46-154C53188865}" srcOrd="6" destOrd="0" parTransId="{5EBC0745-4966-467F-981E-DAACFD87431D}" sibTransId="{C90B637A-38FD-49EA-80D5-D39EE2A8BA0C}"/>
    <dgm:cxn modelId="{673F50F5-7A10-4F72-85A9-55FD060BCB51}" srcId="{0BADEF66-66EC-4752-AFB8-E3AEE7D1F545}" destId="{12FA4959-792D-4D73-9225-06DED594FBFE}" srcOrd="7" destOrd="0" parTransId="{7502410A-19B2-4B6F-BDEC-0F2A3A5B84A4}" sibTransId="{BADBF1A4-41FF-4017-9565-3574B53166C4}"/>
    <dgm:cxn modelId="{A3EDFA53-CB12-4A80-B5F1-4C7314DA1290}" srcId="{A0D01C34-B90B-4F0A-A991-0C899219DDBE}" destId="{65EEAC0D-9F40-4E07-BFF8-4E9D742C0700}" srcOrd="7" destOrd="0" parTransId="{92FCDAB8-F3D2-48F3-BBC8-4F10378EC708}" sibTransId="{4C4A50E2-5876-45B0-9866-F72496676FC8}"/>
    <dgm:cxn modelId="{3FC09BA8-2823-4D40-BC59-C78CE8D786D4}" type="presOf" srcId="{6933FFF8-5D79-496C-A185-56FC19296A10}" destId="{33DD497D-CBB7-4D0C-A118-5BF52D37DF35}" srcOrd="0" destOrd="9" presId="urn:microsoft.com/office/officeart/2005/8/layout/hList1"/>
    <dgm:cxn modelId="{CBC3EE76-A25E-40C8-AA88-08F3CAE0638A}" type="presOf" srcId="{ADE671D9-97BE-462C-A8AA-90A214B2FE06}" destId="{33DD497D-CBB7-4D0C-A118-5BF52D37DF35}" srcOrd="0" destOrd="5" presId="urn:microsoft.com/office/officeart/2005/8/layout/hList1"/>
    <dgm:cxn modelId="{01DA14C6-27EC-4B45-B927-994EB7B4F4B0}" srcId="{A4472F1B-87A1-4348-9AE7-BF8C3411DD82}" destId="{10EAD3F4-5D4A-4826-AB2F-4CE1B155C687}" srcOrd="1" destOrd="0" parTransId="{7184EAEE-20F7-4D9E-A4EF-398D7397F1F3}" sibTransId="{31EBE9D7-1643-47DD-AAA1-771A91BA0B7A}"/>
    <dgm:cxn modelId="{063F5659-1507-4A47-9E1F-245F5F75CC64}" srcId="{BA167D35-26D0-4F43-9D7A-FD42220C0A6E}" destId="{87E7CD02-8589-43C1-A3A7-5F4E58B7D6E3}" srcOrd="2" destOrd="0" parTransId="{23F8B4B1-FBDF-46CC-8013-E3632012360B}" sibTransId="{266F0725-9B71-4EA4-8362-7CD01D368362}"/>
    <dgm:cxn modelId="{502865C2-5A5F-4E12-838E-F87395429146}" srcId="{A0D01C34-B90B-4F0A-A991-0C899219DDBE}" destId="{31D47481-54B7-4836-9008-663B78A83342}" srcOrd="2" destOrd="0" parTransId="{9B067DA4-2A38-4F8F-8C9F-9909B4D65E96}" sibTransId="{40478DC2-8661-42CB-941A-50D6B166B2C4}"/>
    <dgm:cxn modelId="{DD2D7D75-398C-421A-8823-FC877A42FAC3}" type="presOf" srcId="{0BADEF66-66EC-4752-AFB8-E3AEE7D1F545}" destId="{60BB5451-9CF9-4B14-ACD8-E4F8A39E782F}" srcOrd="0" destOrd="0" presId="urn:microsoft.com/office/officeart/2005/8/layout/hList1"/>
    <dgm:cxn modelId="{9B65DDB2-7A43-461D-8342-F4BDE0D88214}" srcId="{0BADEF66-66EC-4752-AFB8-E3AEE7D1F545}" destId="{E7FEF268-B394-43B3-BE22-C9639400618B}" srcOrd="4" destOrd="0" parTransId="{515A26F0-AA10-4B38-A765-7243A51D18A2}" sibTransId="{C3D45FCF-F264-4219-9A28-6FA7DDCCB14D}"/>
    <dgm:cxn modelId="{50842656-8FBC-49A3-A027-2444A0107A4E}" srcId="{A4472F1B-87A1-4348-9AE7-BF8C3411DD82}" destId="{ADA9F7EC-D882-428D-9D3D-8DCC3AB90DE8}" srcOrd="6" destOrd="0" parTransId="{C608F634-D4F1-49D5-8C95-CC7FD397553F}" sibTransId="{80F25C86-CD85-48B2-9DC4-9ED2A2F985CC}"/>
    <dgm:cxn modelId="{A6ED3077-824A-4061-89C5-B06C4E673503}" type="presOf" srcId="{840AD679-AB3F-4224-8C17-63D4859A2951}" destId="{33DD497D-CBB7-4D0C-A118-5BF52D37DF35}" srcOrd="0" destOrd="4" presId="urn:microsoft.com/office/officeart/2005/8/layout/hList1"/>
    <dgm:cxn modelId="{A061BE57-2558-4DB6-A947-E3E72AC27DA0}" type="presOf" srcId="{9F21AFA6-80D6-41B1-9D9B-42A7A77A4703}" destId="{33DD497D-CBB7-4D0C-A118-5BF52D37DF35}" srcOrd="0" destOrd="3" presId="urn:microsoft.com/office/officeart/2005/8/layout/hList1"/>
    <dgm:cxn modelId="{AEA2C6B6-E1A9-40A2-8B98-CB2FA5F1FC86}" type="presOf" srcId="{B8B949E6-4572-46A8-8C46-154C53188865}" destId="{62C093C1-C5D4-473F-A4F8-5400698A3134}" srcOrd="0" destOrd="6" presId="urn:microsoft.com/office/officeart/2005/8/layout/hList1"/>
    <dgm:cxn modelId="{18591BA2-37C1-4D1B-8495-B3177392C62B}" srcId="{A0D01C34-B90B-4F0A-A991-0C899219DDBE}" destId="{DD2DC141-9631-4970-92E1-BD4F588EBBD8}" srcOrd="8" destOrd="0" parTransId="{9137FB9C-9458-432D-98F2-898C0B1438FF}" sibTransId="{00459D38-14CF-44E8-8429-275CB48EF047}"/>
    <dgm:cxn modelId="{D3943DAB-A36A-4D6E-8376-B9C8169B1D86}" type="presOf" srcId="{CECB88AE-84A1-49DE-9300-B5EF7504592D}" destId="{EDC72385-C221-4881-997B-A3F9EBAF2EF3}" srcOrd="0" destOrd="2" presId="urn:microsoft.com/office/officeart/2005/8/layout/hList1"/>
    <dgm:cxn modelId="{80FF60B0-1AE3-41A5-BA5E-A492660AE05A}" type="presOf" srcId="{C8E9A784-9F25-45FE-9B5B-8FBA9C32FAE3}" destId="{5478D7D0-93B3-41CC-9AE9-2B148FBD965D}" srcOrd="0" destOrd="0" presId="urn:microsoft.com/office/officeart/2005/8/layout/hList1"/>
    <dgm:cxn modelId="{759F6632-3031-4FA2-9748-020CE167A3E6}" srcId="{A4472F1B-87A1-4348-9AE7-BF8C3411DD82}" destId="{ADE671D9-97BE-462C-A8AA-90A214B2FE06}" srcOrd="5" destOrd="0" parTransId="{0442073D-061B-4843-B127-CE84AF605803}" sibTransId="{F6E3A452-0E7A-4B74-8A88-F93666F1E90B}"/>
    <dgm:cxn modelId="{C540AA93-4254-48F7-ABDE-14CF8F03C9B9}" type="presOf" srcId="{D26C18FA-4D80-404C-B48F-B245FD1927FF}" destId="{62C093C1-C5D4-473F-A4F8-5400698A3134}" srcOrd="0" destOrd="0" presId="urn:microsoft.com/office/officeart/2005/8/layout/hList1"/>
    <dgm:cxn modelId="{BD75E2DC-DFA9-4174-B9CF-29AA32F73C6F}" srcId="{A0D01C34-B90B-4F0A-A991-0C899219DDBE}" destId="{8B221B94-D5B3-46AE-AF1E-B896BDC1D6A5}" srcOrd="1" destOrd="0" parTransId="{A614941E-D90D-4C01-B521-437C6C321722}" sibTransId="{DC97ECB5-AC6E-4CFC-B938-2CA05BF09A43}"/>
    <dgm:cxn modelId="{790493DD-E004-4D99-9632-3EEC8C780DDD}" srcId="{0BADEF66-66EC-4752-AFB8-E3AEE7D1F545}" destId="{F4E8C31F-AC4E-419A-9382-1442A67A1E99}" srcOrd="1" destOrd="0" parTransId="{E5C28403-3F5B-4651-B3D7-EBF52C6D0DC4}" sibTransId="{627446D4-2174-4F26-B24E-E0D919633E69}"/>
    <dgm:cxn modelId="{EB1A0934-2F74-4B1F-9B05-CDADC39FB0F4}" type="presOf" srcId="{29B3D10F-045A-4D98-A28C-9AE9E0C01DB1}" destId="{8D1B8357-A2DE-4578-BAE3-2B138824F5BD}" srcOrd="0" destOrd="8" presId="urn:microsoft.com/office/officeart/2005/8/layout/hList1"/>
    <dgm:cxn modelId="{F6ED83A6-5AF2-4BE2-A138-B5BB032D8E5A}" srcId="{A4472F1B-87A1-4348-9AE7-BF8C3411DD82}" destId="{6933FFF8-5D79-496C-A185-56FC19296A10}" srcOrd="9" destOrd="0" parTransId="{09DD4190-7E21-46BB-B95A-D8014BD3106C}" sibTransId="{9DFC9277-463E-47D7-BB53-3250E3819C49}"/>
    <dgm:cxn modelId="{092788FB-7E8A-4369-8E67-3CAC4E1A677B}" srcId="{A0D01C34-B90B-4F0A-A991-0C899219DDBE}" destId="{BDF53EE0-35A8-426E-9304-D05CFF8747F9}" srcOrd="5" destOrd="0" parTransId="{454E275B-5322-496A-9C89-C3C8186B05BD}" sibTransId="{144273A1-778C-4272-B550-0D21D46A5E73}"/>
    <dgm:cxn modelId="{70198403-4A8E-4B39-BDC7-14F6E7AC5F31}" srcId="{A4472F1B-87A1-4348-9AE7-BF8C3411DD82}" destId="{840AD679-AB3F-4224-8C17-63D4859A2951}" srcOrd="4" destOrd="0" parTransId="{4C42E2D4-F119-47F9-B614-86CF67ADC999}" sibTransId="{EAFE9D0B-4336-4259-BEA1-67869B7F3B1A}"/>
    <dgm:cxn modelId="{315B194E-9955-47C0-8A11-0A3246D36CE8}" type="presOf" srcId="{FF6D47C1-4728-40C1-A440-342C0FE191E3}" destId="{8D1B8357-A2DE-4578-BAE3-2B138824F5BD}" srcOrd="0" destOrd="4" presId="urn:microsoft.com/office/officeart/2005/8/layout/hList1"/>
    <dgm:cxn modelId="{F50DFCEF-79D2-4622-8BCD-5AE58FB5D4F3}" type="presOf" srcId="{BA167D35-26D0-4F43-9D7A-FD42220C0A6E}" destId="{8629CC71-9255-4727-BE88-4D299CF464CC}" srcOrd="0" destOrd="0" presId="urn:microsoft.com/office/officeart/2005/8/layout/hList1"/>
    <dgm:cxn modelId="{BA3C57DD-D293-4DBA-ABF7-EDD4DE1353D0}" srcId="{C8E9A784-9F25-45FE-9B5B-8FBA9C32FAE3}" destId="{A0D01C34-B90B-4F0A-A991-0C899219DDBE}" srcOrd="2" destOrd="0" parTransId="{194A5ACF-5FB9-4A0B-B37D-A229A63115B5}" sibTransId="{913E462D-BF67-406A-B3CC-09BD85D76694}"/>
    <dgm:cxn modelId="{0B0CA3EB-74C2-4B86-9A1C-3AA43FE7BFBC}" srcId="{C8E9A784-9F25-45FE-9B5B-8FBA9C32FAE3}" destId="{0BADEF66-66EC-4752-AFB8-E3AEE7D1F545}" srcOrd="1" destOrd="0" parTransId="{E34567B7-B5C0-4A25-BF76-E2C465537FAF}" sibTransId="{77DC3F81-1945-467C-ABEB-4D62464453A3}"/>
    <dgm:cxn modelId="{F64B24CF-3198-4540-852D-87D982AB960F}" type="presOf" srcId="{A0D01C34-B90B-4F0A-A991-0C899219DDBE}" destId="{EB922D5B-4311-4F91-B758-3B5300334DEC}" srcOrd="0" destOrd="0" presId="urn:microsoft.com/office/officeart/2005/8/layout/hList1"/>
    <dgm:cxn modelId="{131BFA2D-AB8E-403D-8D9A-8CD7D6461D06}" type="presOf" srcId="{E847ED4E-E5BE-4C2D-86D8-237CEE2E92D1}" destId="{8D1B8357-A2DE-4578-BAE3-2B138824F5BD}" srcOrd="0" destOrd="3" presId="urn:microsoft.com/office/officeart/2005/8/layout/hList1"/>
    <dgm:cxn modelId="{DEBF8DC2-C137-4790-AED9-00E568E513A0}" srcId="{0BADEF66-66EC-4752-AFB8-E3AEE7D1F545}" destId="{CAECE718-025D-4F47-85B0-1DF0AF75E95D}" srcOrd="6" destOrd="0" parTransId="{579763C3-94C5-477B-A248-9893FFC006EF}" sibTransId="{B54BE74F-B98F-4365-BB06-3643DAD7010D}"/>
    <dgm:cxn modelId="{DC6CFF91-444F-4565-BF35-309AD7846514}" type="presParOf" srcId="{5478D7D0-93B3-41CC-9AE9-2B148FBD965D}" destId="{A463F4ED-1097-443C-8540-25E06738F192}" srcOrd="0" destOrd="0" presId="urn:microsoft.com/office/officeart/2005/8/layout/hList1"/>
    <dgm:cxn modelId="{A3EE6FD6-9FF2-4B77-A70E-D01CA1990916}" type="presParOf" srcId="{A463F4ED-1097-443C-8540-25E06738F192}" destId="{1D39D7EA-AB7C-43CD-9990-BA6640DC1F41}" srcOrd="0" destOrd="0" presId="urn:microsoft.com/office/officeart/2005/8/layout/hList1"/>
    <dgm:cxn modelId="{126AAA8E-6E5C-48D4-8099-CA59477365E6}" type="presParOf" srcId="{A463F4ED-1097-443C-8540-25E06738F192}" destId="{33DD497D-CBB7-4D0C-A118-5BF52D37DF35}" srcOrd="1" destOrd="0" presId="urn:microsoft.com/office/officeart/2005/8/layout/hList1"/>
    <dgm:cxn modelId="{66BEBE3F-4546-4817-BD8F-188AD613D9FD}" type="presParOf" srcId="{5478D7D0-93B3-41CC-9AE9-2B148FBD965D}" destId="{D73D5C7C-1B18-43F8-B079-73B886A94AB9}" srcOrd="1" destOrd="0" presId="urn:microsoft.com/office/officeart/2005/8/layout/hList1"/>
    <dgm:cxn modelId="{40C5DBC9-C9B3-4FFB-83A2-956D6FD4F33D}" type="presParOf" srcId="{5478D7D0-93B3-41CC-9AE9-2B148FBD965D}" destId="{7278DBD8-FB89-4A50-B1A1-972C8EEA711A}" srcOrd="2" destOrd="0" presId="urn:microsoft.com/office/officeart/2005/8/layout/hList1"/>
    <dgm:cxn modelId="{1BFC8C1F-C26E-4968-96B9-B1995F0A658A}" type="presParOf" srcId="{7278DBD8-FB89-4A50-B1A1-972C8EEA711A}" destId="{60BB5451-9CF9-4B14-ACD8-E4F8A39E782F}" srcOrd="0" destOrd="0" presId="urn:microsoft.com/office/officeart/2005/8/layout/hList1"/>
    <dgm:cxn modelId="{40BBD380-7F3E-48D6-813C-52953A4080CD}" type="presParOf" srcId="{7278DBD8-FB89-4A50-B1A1-972C8EEA711A}" destId="{EDC72385-C221-4881-997B-A3F9EBAF2EF3}" srcOrd="1" destOrd="0" presId="urn:microsoft.com/office/officeart/2005/8/layout/hList1"/>
    <dgm:cxn modelId="{3042020C-08E2-4495-A10A-BBAFD72DBADE}" type="presParOf" srcId="{5478D7D0-93B3-41CC-9AE9-2B148FBD965D}" destId="{515D1A3A-B820-4DE4-94FF-2312E0ED6D46}" srcOrd="3" destOrd="0" presId="urn:microsoft.com/office/officeart/2005/8/layout/hList1"/>
    <dgm:cxn modelId="{3906420A-CF02-4241-976B-D0CFD33C807D}" type="presParOf" srcId="{5478D7D0-93B3-41CC-9AE9-2B148FBD965D}" destId="{479E5117-8046-4347-B8AA-922CEF788D0F}" srcOrd="4" destOrd="0" presId="urn:microsoft.com/office/officeart/2005/8/layout/hList1"/>
    <dgm:cxn modelId="{05207887-8C1A-4228-9F2C-23E13D0ABD5F}" type="presParOf" srcId="{479E5117-8046-4347-B8AA-922CEF788D0F}" destId="{EB922D5B-4311-4F91-B758-3B5300334DEC}" srcOrd="0" destOrd="0" presId="urn:microsoft.com/office/officeart/2005/8/layout/hList1"/>
    <dgm:cxn modelId="{C6AB3503-F50C-4A19-AB22-6B5F0F1EA0CE}" type="presParOf" srcId="{479E5117-8046-4347-B8AA-922CEF788D0F}" destId="{62C093C1-C5D4-473F-A4F8-5400698A3134}" srcOrd="1" destOrd="0" presId="urn:microsoft.com/office/officeart/2005/8/layout/hList1"/>
    <dgm:cxn modelId="{E70DB781-83B9-48C0-8C6F-48BE42AA9AC6}" type="presParOf" srcId="{5478D7D0-93B3-41CC-9AE9-2B148FBD965D}" destId="{E916CF6D-4751-4123-A0C9-70FB84380041}" srcOrd="5" destOrd="0" presId="urn:microsoft.com/office/officeart/2005/8/layout/hList1"/>
    <dgm:cxn modelId="{8974593C-DD53-4AA0-B92B-91577DE369E1}" type="presParOf" srcId="{5478D7D0-93B3-41CC-9AE9-2B148FBD965D}" destId="{4523DA43-368D-402C-8A5A-03714C21E41E}" srcOrd="6" destOrd="0" presId="urn:microsoft.com/office/officeart/2005/8/layout/hList1"/>
    <dgm:cxn modelId="{EC2C59C1-712B-4A1B-849B-F881AD457532}" type="presParOf" srcId="{4523DA43-368D-402C-8A5A-03714C21E41E}" destId="{8629CC71-9255-4727-BE88-4D299CF464CC}" srcOrd="0" destOrd="0" presId="urn:microsoft.com/office/officeart/2005/8/layout/hList1"/>
    <dgm:cxn modelId="{19975A27-13A1-46FD-A3C0-60E4659D1C73}" type="presParOf" srcId="{4523DA43-368D-402C-8A5A-03714C21E41E}" destId="{8D1B8357-A2DE-4578-BAE3-2B138824F5BD}" srcOrd="1" destOrd="0" presId="urn:microsoft.com/office/officeart/2005/8/layout/hList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7ABFED-1626-4DD1-8195-A3F39EEE78F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CB942D91-AF72-4524-9AE5-240FE47C7DEE}">
      <dgm:prSet phldrT="[文字]"/>
      <dgm:spPr/>
      <dgm:t>
        <a:bodyPr/>
        <a:lstStyle/>
        <a:p>
          <a:r>
            <a:rPr lang="en-US" altLang="zh-TW" dirty="0" smtClean="0"/>
            <a:t>65</a:t>
          </a:r>
          <a:r>
            <a:rPr lang="zh-TW" altLang="en-US" dirty="0" smtClean="0"/>
            <a:t>級分</a:t>
          </a:r>
          <a:r>
            <a:rPr lang="en-US" altLang="zh-TW" dirty="0" smtClean="0"/>
            <a:t>(</a:t>
          </a:r>
          <a:r>
            <a:rPr lang="zh-TW" altLang="en-US" dirty="0" smtClean="0"/>
            <a:t>含</a:t>
          </a:r>
          <a:r>
            <a:rPr lang="en-US" altLang="zh-TW" dirty="0" smtClean="0"/>
            <a:t>)</a:t>
          </a:r>
          <a:r>
            <a:rPr lang="zh-TW" altLang="en-US" dirty="0" smtClean="0"/>
            <a:t>以上</a:t>
          </a:r>
          <a:endParaRPr lang="zh-TW" altLang="en-US" dirty="0"/>
        </a:p>
      </dgm:t>
    </dgm:pt>
    <dgm:pt modelId="{B161E087-F6A7-4369-BAB0-11A3115A99E2}" type="parTrans" cxnId="{1C93EE0B-D602-472D-9425-11154278EEE5}">
      <dgm:prSet/>
      <dgm:spPr/>
      <dgm:t>
        <a:bodyPr/>
        <a:lstStyle/>
        <a:p>
          <a:endParaRPr lang="zh-TW" altLang="en-US"/>
        </a:p>
      </dgm:t>
    </dgm:pt>
    <dgm:pt modelId="{32D12EA9-57D3-49A2-8284-F157E504522C}" type="sibTrans" cxnId="{1C93EE0B-D602-472D-9425-11154278EEE5}">
      <dgm:prSet/>
      <dgm:spPr/>
      <dgm:t>
        <a:bodyPr/>
        <a:lstStyle/>
        <a:p>
          <a:endParaRPr lang="zh-TW" altLang="en-US"/>
        </a:p>
      </dgm:t>
    </dgm:pt>
    <dgm:pt modelId="{7DD40E23-0409-43B6-A835-3DD9ED004712}">
      <dgm:prSet phldrT="[文字]"/>
      <dgm:spPr/>
      <dgm:t>
        <a:bodyPr/>
        <a:lstStyle/>
        <a:p>
          <a:r>
            <a:rPr lang="en-US" altLang="zh-TW" dirty="0" smtClean="0"/>
            <a:t>61-64</a:t>
          </a:r>
          <a:r>
            <a:rPr lang="zh-TW" altLang="en-US" dirty="0" smtClean="0"/>
            <a:t>級分</a:t>
          </a:r>
          <a:endParaRPr lang="zh-TW" altLang="en-US" dirty="0"/>
        </a:p>
      </dgm:t>
    </dgm:pt>
    <dgm:pt modelId="{E587D4D1-6CEE-4FF0-947D-389B3E1BDAED}" type="parTrans" cxnId="{9C11628D-18E2-457F-952B-72DC03D650C2}">
      <dgm:prSet/>
      <dgm:spPr/>
      <dgm:t>
        <a:bodyPr/>
        <a:lstStyle/>
        <a:p>
          <a:endParaRPr lang="zh-TW" altLang="en-US"/>
        </a:p>
      </dgm:t>
    </dgm:pt>
    <dgm:pt modelId="{1EB47E20-5953-4558-9C6D-AB11FC68D302}" type="sibTrans" cxnId="{9C11628D-18E2-457F-952B-72DC03D650C2}">
      <dgm:prSet/>
      <dgm:spPr/>
      <dgm:t>
        <a:bodyPr/>
        <a:lstStyle/>
        <a:p>
          <a:endParaRPr lang="zh-TW" altLang="en-US"/>
        </a:p>
      </dgm:t>
    </dgm:pt>
    <dgm:pt modelId="{E592E846-8737-471F-A4D8-00D58B7C50AC}">
      <dgm:prSet phldrT="[文字]"/>
      <dgm:spPr/>
      <dgm:t>
        <a:bodyPr/>
        <a:lstStyle/>
        <a:p>
          <a:r>
            <a:rPr lang="en-US" altLang="zh-TW" dirty="0" smtClean="0"/>
            <a:t>56-60</a:t>
          </a:r>
          <a:r>
            <a:rPr lang="zh-TW" altLang="en-US" dirty="0" smtClean="0"/>
            <a:t>級分</a:t>
          </a:r>
          <a:endParaRPr lang="zh-TW" altLang="en-US" dirty="0"/>
        </a:p>
      </dgm:t>
    </dgm:pt>
    <dgm:pt modelId="{7DFA560C-5277-401F-BDA7-79FFE67A58A4}" type="parTrans" cxnId="{13C14BC7-D6DF-4AC5-91E0-15136291707A}">
      <dgm:prSet/>
      <dgm:spPr/>
      <dgm:t>
        <a:bodyPr/>
        <a:lstStyle/>
        <a:p>
          <a:endParaRPr lang="zh-TW" altLang="en-US"/>
        </a:p>
      </dgm:t>
    </dgm:pt>
    <dgm:pt modelId="{686F6C96-3561-486C-9B6E-3FE40136A4FA}" type="sibTrans" cxnId="{13C14BC7-D6DF-4AC5-91E0-15136291707A}">
      <dgm:prSet/>
      <dgm:spPr/>
      <dgm:t>
        <a:bodyPr/>
        <a:lstStyle/>
        <a:p>
          <a:endParaRPr lang="zh-TW" altLang="en-US"/>
        </a:p>
      </dgm:t>
    </dgm:pt>
    <dgm:pt modelId="{F2081110-1DFD-4529-A807-7188F8306C81}">
      <dgm:prSet phldrT="[文字]"/>
      <dgm:spPr/>
      <dgm:t>
        <a:bodyPr/>
        <a:lstStyle/>
        <a:p>
          <a:r>
            <a:rPr lang="en-US" altLang="zh-TW" dirty="0" smtClean="0"/>
            <a:t>50-55</a:t>
          </a:r>
          <a:r>
            <a:rPr lang="zh-TW" altLang="en-US" dirty="0" smtClean="0"/>
            <a:t>級分</a:t>
          </a:r>
          <a:endParaRPr lang="zh-TW" altLang="en-US" dirty="0"/>
        </a:p>
      </dgm:t>
    </dgm:pt>
    <dgm:pt modelId="{2B8E2A72-654A-4118-ACD5-3C2156FF92F0}" type="parTrans" cxnId="{6671006A-7BB6-466F-891B-674B8B8AF664}">
      <dgm:prSet/>
      <dgm:spPr/>
    </dgm:pt>
    <dgm:pt modelId="{CE29C079-A62B-4BEA-A631-D729090DFEB8}" type="sibTrans" cxnId="{6671006A-7BB6-466F-891B-674B8B8AF664}">
      <dgm:prSet/>
      <dgm:spPr/>
    </dgm:pt>
    <dgm:pt modelId="{AB41F8C8-3098-4EB5-ABF0-E06A07056FE0}">
      <dgm:prSet phldrT="[文字]"/>
      <dgm:spPr/>
      <dgm:t>
        <a:bodyPr/>
        <a:lstStyle/>
        <a:p>
          <a:r>
            <a:rPr lang="en-US" altLang="zh-TW" dirty="0" smtClean="0"/>
            <a:t>40-49</a:t>
          </a:r>
          <a:r>
            <a:rPr lang="zh-TW" altLang="en-US" dirty="0" smtClean="0"/>
            <a:t>級分</a:t>
          </a:r>
          <a:endParaRPr lang="zh-TW" altLang="en-US" dirty="0"/>
        </a:p>
      </dgm:t>
    </dgm:pt>
    <dgm:pt modelId="{036CD9E5-2BC1-499E-B329-EA499ACD2CE0}" type="parTrans" cxnId="{99562F45-881F-474F-9428-4200BFE8A922}">
      <dgm:prSet/>
      <dgm:spPr/>
    </dgm:pt>
    <dgm:pt modelId="{88280BBA-5E6B-469F-A3CD-8D076A503F28}" type="sibTrans" cxnId="{99562F45-881F-474F-9428-4200BFE8A922}">
      <dgm:prSet/>
      <dgm:spPr/>
    </dgm:pt>
    <dgm:pt modelId="{7BCBFDF9-0E95-4C45-B9C0-7A2CD817C0DE}">
      <dgm:prSet phldrT="[文字]"/>
      <dgm:spPr/>
      <dgm:t>
        <a:bodyPr/>
        <a:lstStyle/>
        <a:p>
          <a:r>
            <a:rPr lang="en-US" altLang="zh-TW" dirty="0" smtClean="0"/>
            <a:t>30-39</a:t>
          </a:r>
          <a:r>
            <a:rPr lang="zh-TW" altLang="en-US" dirty="0" smtClean="0"/>
            <a:t>級分</a:t>
          </a:r>
          <a:endParaRPr lang="zh-TW" altLang="en-US" dirty="0"/>
        </a:p>
      </dgm:t>
    </dgm:pt>
    <dgm:pt modelId="{EAD6C9F9-FB9B-4AB8-9873-907CE830EFE1}" type="parTrans" cxnId="{2B4D8D3C-E403-4435-B466-9047127BBA57}">
      <dgm:prSet/>
      <dgm:spPr/>
    </dgm:pt>
    <dgm:pt modelId="{17318FE0-FF85-4595-8A93-39C62493CDBC}" type="sibTrans" cxnId="{2B4D8D3C-E403-4435-B466-9047127BBA57}">
      <dgm:prSet/>
      <dgm:spPr/>
    </dgm:pt>
    <dgm:pt modelId="{D5CCE05D-9A59-4D51-8D46-B97CD805C226}" type="pres">
      <dgm:prSet presAssocID="{FA7ABFED-1626-4DD1-8195-A3F39EEE78F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02EBB8E4-ADEB-4126-B843-E0C9C2E7402C}" type="pres">
      <dgm:prSet presAssocID="{FA7ABFED-1626-4DD1-8195-A3F39EEE78F1}" presName="Name1" presStyleCnt="0"/>
      <dgm:spPr/>
    </dgm:pt>
    <dgm:pt modelId="{29357F78-D90E-4C2C-8EC9-8CCA76CCE861}" type="pres">
      <dgm:prSet presAssocID="{FA7ABFED-1626-4DD1-8195-A3F39EEE78F1}" presName="cycle" presStyleCnt="0"/>
      <dgm:spPr/>
    </dgm:pt>
    <dgm:pt modelId="{B72FF82C-E3DB-413B-BB48-1B7D8B3B084C}" type="pres">
      <dgm:prSet presAssocID="{FA7ABFED-1626-4DD1-8195-A3F39EEE78F1}" presName="srcNode" presStyleLbl="node1" presStyleIdx="0" presStyleCnt="6"/>
      <dgm:spPr/>
    </dgm:pt>
    <dgm:pt modelId="{F974820E-0D9A-4AAB-8FBF-AA4E26935B67}" type="pres">
      <dgm:prSet presAssocID="{FA7ABFED-1626-4DD1-8195-A3F39EEE78F1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18930C22-FF64-4669-AEA1-DEE03D93C92A}" type="pres">
      <dgm:prSet presAssocID="{FA7ABFED-1626-4DD1-8195-A3F39EEE78F1}" presName="extraNode" presStyleLbl="node1" presStyleIdx="0" presStyleCnt="6"/>
      <dgm:spPr/>
    </dgm:pt>
    <dgm:pt modelId="{63B15327-D499-49EA-A58D-1E6094D75471}" type="pres">
      <dgm:prSet presAssocID="{FA7ABFED-1626-4DD1-8195-A3F39EEE78F1}" presName="dstNode" presStyleLbl="node1" presStyleIdx="0" presStyleCnt="6"/>
      <dgm:spPr/>
    </dgm:pt>
    <dgm:pt modelId="{197E888A-B764-4D02-B26D-047E0EE84451}" type="pres">
      <dgm:prSet presAssocID="{CB942D91-AF72-4524-9AE5-240FE47C7DE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B90D25-437C-44D7-AD56-CE9D8F972915}" type="pres">
      <dgm:prSet presAssocID="{CB942D91-AF72-4524-9AE5-240FE47C7DEE}" presName="accent_1" presStyleCnt="0"/>
      <dgm:spPr/>
    </dgm:pt>
    <dgm:pt modelId="{7FA11A9C-2A1B-4D4A-838C-4DBD9EDB999E}" type="pres">
      <dgm:prSet presAssocID="{CB942D91-AF72-4524-9AE5-240FE47C7DEE}" presName="accentRepeatNode" presStyleLbl="solidFgAcc1" presStyleIdx="0" presStyleCnt="6"/>
      <dgm:spPr/>
    </dgm:pt>
    <dgm:pt modelId="{B4900E4B-CC0F-420F-A631-4277C750231F}" type="pres">
      <dgm:prSet presAssocID="{7DD40E23-0409-43B6-A835-3DD9ED0047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B398D3-7716-4C38-9EE7-90123977775E}" type="pres">
      <dgm:prSet presAssocID="{7DD40E23-0409-43B6-A835-3DD9ED004712}" presName="accent_2" presStyleCnt="0"/>
      <dgm:spPr/>
    </dgm:pt>
    <dgm:pt modelId="{1CC166DB-81E0-4D6B-8A4A-C1506F1B4943}" type="pres">
      <dgm:prSet presAssocID="{7DD40E23-0409-43B6-A835-3DD9ED004712}" presName="accentRepeatNode" presStyleLbl="solidFgAcc1" presStyleIdx="1" presStyleCnt="6"/>
      <dgm:spPr/>
    </dgm:pt>
    <dgm:pt modelId="{4A2A6A51-B936-4FF0-9FD6-09089A1C9F3D}" type="pres">
      <dgm:prSet presAssocID="{E592E846-8737-471F-A4D8-00D58B7C50A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4BF2F-38F9-4065-8092-7A32701ADF3C}" type="pres">
      <dgm:prSet presAssocID="{E592E846-8737-471F-A4D8-00D58B7C50AC}" presName="accent_3" presStyleCnt="0"/>
      <dgm:spPr/>
    </dgm:pt>
    <dgm:pt modelId="{CC0B6F5A-5E36-4916-ACB8-86A86D2D96E8}" type="pres">
      <dgm:prSet presAssocID="{E592E846-8737-471F-A4D8-00D58B7C50AC}" presName="accentRepeatNode" presStyleLbl="solidFgAcc1" presStyleIdx="2" presStyleCnt="6"/>
      <dgm:spPr/>
    </dgm:pt>
    <dgm:pt modelId="{165BECB2-07B0-4C42-9C4E-F3AEDA07737B}" type="pres">
      <dgm:prSet presAssocID="{F2081110-1DFD-4529-A807-7188F8306C8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BB5536-CBC8-4040-B984-6C17E057D607}" type="pres">
      <dgm:prSet presAssocID="{F2081110-1DFD-4529-A807-7188F8306C81}" presName="accent_4" presStyleCnt="0"/>
      <dgm:spPr/>
    </dgm:pt>
    <dgm:pt modelId="{40074540-4F7B-4858-8DA0-D6B5220B287C}" type="pres">
      <dgm:prSet presAssocID="{F2081110-1DFD-4529-A807-7188F8306C81}" presName="accentRepeatNode" presStyleLbl="solidFgAcc1" presStyleIdx="3" presStyleCnt="6"/>
      <dgm:spPr/>
    </dgm:pt>
    <dgm:pt modelId="{FDD36DE9-AE97-482B-8CC2-135BCE6A3C1D}" type="pres">
      <dgm:prSet presAssocID="{AB41F8C8-3098-4EB5-ABF0-E06A07056FE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E5341B-013F-45C9-A9E2-C21D90A59837}" type="pres">
      <dgm:prSet presAssocID="{AB41F8C8-3098-4EB5-ABF0-E06A07056FE0}" presName="accent_5" presStyleCnt="0"/>
      <dgm:spPr/>
    </dgm:pt>
    <dgm:pt modelId="{65224999-AA53-4475-A974-7033E44F13D4}" type="pres">
      <dgm:prSet presAssocID="{AB41F8C8-3098-4EB5-ABF0-E06A07056FE0}" presName="accentRepeatNode" presStyleLbl="solidFgAcc1" presStyleIdx="4" presStyleCnt="6"/>
      <dgm:spPr/>
    </dgm:pt>
    <dgm:pt modelId="{3D76F9A8-9FA5-4F11-A2D2-ECCD7B2F49F2}" type="pres">
      <dgm:prSet presAssocID="{7BCBFDF9-0E95-4C45-B9C0-7A2CD817C0D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48387D-DF21-43F7-A37C-29B7569DC70B}" type="pres">
      <dgm:prSet presAssocID="{7BCBFDF9-0E95-4C45-B9C0-7A2CD817C0DE}" presName="accent_6" presStyleCnt="0"/>
      <dgm:spPr/>
    </dgm:pt>
    <dgm:pt modelId="{6570700C-E0F0-4521-8FBF-4CB4D88A0F5A}" type="pres">
      <dgm:prSet presAssocID="{7BCBFDF9-0E95-4C45-B9C0-7A2CD817C0DE}" presName="accentRepeatNode" presStyleLbl="solidFgAcc1" presStyleIdx="5" presStyleCnt="6"/>
      <dgm:spPr/>
    </dgm:pt>
  </dgm:ptLst>
  <dgm:cxnLst>
    <dgm:cxn modelId="{6671006A-7BB6-466F-891B-674B8B8AF664}" srcId="{FA7ABFED-1626-4DD1-8195-A3F39EEE78F1}" destId="{F2081110-1DFD-4529-A807-7188F8306C81}" srcOrd="3" destOrd="0" parTransId="{2B8E2A72-654A-4118-ACD5-3C2156FF92F0}" sibTransId="{CE29C079-A62B-4BEA-A631-D729090DFEB8}"/>
    <dgm:cxn modelId="{2B4D8D3C-E403-4435-B466-9047127BBA57}" srcId="{FA7ABFED-1626-4DD1-8195-A3F39EEE78F1}" destId="{7BCBFDF9-0E95-4C45-B9C0-7A2CD817C0DE}" srcOrd="5" destOrd="0" parTransId="{EAD6C9F9-FB9B-4AB8-9873-907CE830EFE1}" sibTransId="{17318FE0-FF85-4595-8A93-39C62493CDBC}"/>
    <dgm:cxn modelId="{180AE55F-AFB9-4921-B6CE-7DE57FE95266}" type="presOf" srcId="{CB942D91-AF72-4524-9AE5-240FE47C7DEE}" destId="{197E888A-B764-4D02-B26D-047E0EE84451}" srcOrd="0" destOrd="0" presId="urn:microsoft.com/office/officeart/2008/layout/VerticalCurvedList"/>
    <dgm:cxn modelId="{CF29D3F2-CC3F-40D5-A2E6-93348E38971B}" type="presOf" srcId="{32D12EA9-57D3-49A2-8284-F157E504522C}" destId="{F974820E-0D9A-4AAB-8FBF-AA4E26935B67}" srcOrd="0" destOrd="0" presId="urn:microsoft.com/office/officeart/2008/layout/VerticalCurvedList"/>
    <dgm:cxn modelId="{9C11628D-18E2-457F-952B-72DC03D650C2}" srcId="{FA7ABFED-1626-4DD1-8195-A3F39EEE78F1}" destId="{7DD40E23-0409-43B6-A835-3DD9ED004712}" srcOrd="1" destOrd="0" parTransId="{E587D4D1-6CEE-4FF0-947D-389B3E1BDAED}" sibTransId="{1EB47E20-5953-4558-9C6D-AB11FC68D302}"/>
    <dgm:cxn modelId="{C7DC3AF0-B786-4DE8-BF0B-278077B69F41}" type="presOf" srcId="{7DD40E23-0409-43B6-A835-3DD9ED004712}" destId="{B4900E4B-CC0F-420F-A631-4277C750231F}" srcOrd="0" destOrd="0" presId="urn:microsoft.com/office/officeart/2008/layout/VerticalCurvedList"/>
    <dgm:cxn modelId="{2FF88864-5337-48B1-AC3C-680D4828B2E0}" type="presOf" srcId="{FA7ABFED-1626-4DD1-8195-A3F39EEE78F1}" destId="{D5CCE05D-9A59-4D51-8D46-B97CD805C226}" srcOrd="0" destOrd="0" presId="urn:microsoft.com/office/officeart/2008/layout/VerticalCurvedList"/>
    <dgm:cxn modelId="{B5DC6CCC-9CF1-4CFA-83AA-F30B7BC1BFC7}" type="presOf" srcId="{F2081110-1DFD-4529-A807-7188F8306C81}" destId="{165BECB2-07B0-4C42-9C4E-F3AEDA07737B}" srcOrd="0" destOrd="0" presId="urn:microsoft.com/office/officeart/2008/layout/VerticalCurvedList"/>
    <dgm:cxn modelId="{13C14BC7-D6DF-4AC5-91E0-15136291707A}" srcId="{FA7ABFED-1626-4DD1-8195-A3F39EEE78F1}" destId="{E592E846-8737-471F-A4D8-00D58B7C50AC}" srcOrd="2" destOrd="0" parTransId="{7DFA560C-5277-401F-BDA7-79FFE67A58A4}" sibTransId="{686F6C96-3561-486C-9B6E-3FE40136A4FA}"/>
    <dgm:cxn modelId="{EAD7415E-B2A8-423D-98C6-8B50A36BDDC3}" type="presOf" srcId="{E592E846-8737-471F-A4D8-00D58B7C50AC}" destId="{4A2A6A51-B936-4FF0-9FD6-09089A1C9F3D}" srcOrd="0" destOrd="0" presId="urn:microsoft.com/office/officeart/2008/layout/VerticalCurvedList"/>
    <dgm:cxn modelId="{1C93EE0B-D602-472D-9425-11154278EEE5}" srcId="{FA7ABFED-1626-4DD1-8195-A3F39EEE78F1}" destId="{CB942D91-AF72-4524-9AE5-240FE47C7DEE}" srcOrd="0" destOrd="0" parTransId="{B161E087-F6A7-4369-BAB0-11A3115A99E2}" sibTransId="{32D12EA9-57D3-49A2-8284-F157E504522C}"/>
    <dgm:cxn modelId="{2CE33717-B3FE-4AA5-93A0-7E8F0A7626FD}" type="presOf" srcId="{7BCBFDF9-0E95-4C45-B9C0-7A2CD817C0DE}" destId="{3D76F9A8-9FA5-4F11-A2D2-ECCD7B2F49F2}" srcOrd="0" destOrd="0" presId="urn:microsoft.com/office/officeart/2008/layout/VerticalCurvedList"/>
    <dgm:cxn modelId="{45B7A970-5856-43AE-85B7-9B7F7B1FA6AE}" type="presOf" srcId="{AB41F8C8-3098-4EB5-ABF0-E06A07056FE0}" destId="{FDD36DE9-AE97-482B-8CC2-135BCE6A3C1D}" srcOrd="0" destOrd="0" presId="urn:microsoft.com/office/officeart/2008/layout/VerticalCurvedList"/>
    <dgm:cxn modelId="{99562F45-881F-474F-9428-4200BFE8A922}" srcId="{FA7ABFED-1626-4DD1-8195-A3F39EEE78F1}" destId="{AB41F8C8-3098-4EB5-ABF0-E06A07056FE0}" srcOrd="4" destOrd="0" parTransId="{036CD9E5-2BC1-499E-B329-EA499ACD2CE0}" sibTransId="{88280BBA-5E6B-469F-A3CD-8D076A503F28}"/>
    <dgm:cxn modelId="{6A6D13B4-6627-44C8-B199-2884B596A3DF}" type="presParOf" srcId="{D5CCE05D-9A59-4D51-8D46-B97CD805C226}" destId="{02EBB8E4-ADEB-4126-B843-E0C9C2E7402C}" srcOrd="0" destOrd="0" presId="urn:microsoft.com/office/officeart/2008/layout/VerticalCurvedList"/>
    <dgm:cxn modelId="{5B9B5DE0-9C38-4CE2-BC49-6BACA5679A6A}" type="presParOf" srcId="{02EBB8E4-ADEB-4126-B843-E0C9C2E7402C}" destId="{29357F78-D90E-4C2C-8EC9-8CCA76CCE861}" srcOrd="0" destOrd="0" presId="urn:microsoft.com/office/officeart/2008/layout/VerticalCurvedList"/>
    <dgm:cxn modelId="{6A76DEE9-95BF-4058-BC94-1A7F0156FAB5}" type="presParOf" srcId="{29357F78-D90E-4C2C-8EC9-8CCA76CCE861}" destId="{B72FF82C-E3DB-413B-BB48-1B7D8B3B084C}" srcOrd="0" destOrd="0" presId="urn:microsoft.com/office/officeart/2008/layout/VerticalCurvedList"/>
    <dgm:cxn modelId="{383CE6D3-B710-49BD-A066-4DCCCEC885EC}" type="presParOf" srcId="{29357F78-D90E-4C2C-8EC9-8CCA76CCE861}" destId="{F974820E-0D9A-4AAB-8FBF-AA4E26935B67}" srcOrd="1" destOrd="0" presId="urn:microsoft.com/office/officeart/2008/layout/VerticalCurvedList"/>
    <dgm:cxn modelId="{955C3243-CD1E-4FA9-9F9B-A237B662DDF8}" type="presParOf" srcId="{29357F78-D90E-4C2C-8EC9-8CCA76CCE861}" destId="{18930C22-FF64-4669-AEA1-DEE03D93C92A}" srcOrd="2" destOrd="0" presId="urn:microsoft.com/office/officeart/2008/layout/VerticalCurvedList"/>
    <dgm:cxn modelId="{392E428A-10CE-4046-A923-AB6AE3F69F64}" type="presParOf" srcId="{29357F78-D90E-4C2C-8EC9-8CCA76CCE861}" destId="{63B15327-D499-49EA-A58D-1E6094D75471}" srcOrd="3" destOrd="0" presId="urn:microsoft.com/office/officeart/2008/layout/VerticalCurvedList"/>
    <dgm:cxn modelId="{BE09E427-EFF8-4D8C-8836-B45B95D09936}" type="presParOf" srcId="{02EBB8E4-ADEB-4126-B843-E0C9C2E7402C}" destId="{197E888A-B764-4D02-B26D-047E0EE84451}" srcOrd="1" destOrd="0" presId="urn:microsoft.com/office/officeart/2008/layout/VerticalCurvedList"/>
    <dgm:cxn modelId="{36B8B429-40C7-405A-BA69-F93F0977375A}" type="presParOf" srcId="{02EBB8E4-ADEB-4126-B843-E0C9C2E7402C}" destId="{3EB90D25-437C-44D7-AD56-CE9D8F972915}" srcOrd="2" destOrd="0" presId="urn:microsoft.com/office/officeart/2008/layout/VerticalCurvedList"/>
    <dgm:cxn modelId="{79919944-E219-4567-92AE-F74E0514128C}" type="presParOf" srcId="{3EB90D25-437C-44D7-AD56-CE9D8F972915}" destId="{7FA11A9C-2A1B-4D4A-838C-4DBD9EDB999E}" srcOrd="0" destOrd="0" presId="urn:microsoft.com/office/officeart/2008/layout/VerticalCurvedList"/>
    <dgm:cxn modelId="{19FD40FE-E393-4CAB-A1F1-29BBFA443F18}" type="presParOf" srcId="{02EBB8E4-ADEB-4126-B843-E0C9C2E7402C}" destId="{B4900E4B-CC0F-420F-A631-4277C750231F}" srcOrd="3" destOrd="0" presId="urn:microsoft.com/office/officeart/2008/layout/VerticalCurvedList"/>
    <dgm:cxn modelId="{BCE3C5AB-04A5-4824-8DA2-27B044574F20}" type="presParOf" srcId="{02EBB8E4-ADEB-4126-B843-E0C9C2E7402C}" destId="{D6B398D3-7716-4C38-9EE7-90123977775E}" srcOrd="4" destOrd="0" presId="urn:microsoft.com/office/officeart/2008/layout/VerticalCurvedList"/>
    <dgm:cxn modelId="{25578B61-3AE1-41C8-B5F1-570BA3DF079D}" type="presParOf" srcId="{D6B398D3-7716-4C38-9EE7-90123977775E}" destId="{1CC166DB-81E0-4D6B-8A4A-C1506F1B4943}" srcOrd="0" destOrd="0" presId="urn:microsoft.com/office/officeart/2008/layout/VerticalCurvedList"/>
    <dgm:cxn modelId="{6C86BFED-E6A9-40AE-8428-7773E936E619}" type="presParOf" srcId="{02EBB8E4-ADEB-4126-B843-E0C9C2E7402C}" destId="{4A2A6A51-B936-4FF0-9FD6-09089A1C9F3D}" srcOrd="5" destOrd="0" presId="urn:microsoft.com/office/officeart/2008/layout/VerticalCurvedList"/>
    <dgm:cxn modelId="{F5FC4611-8505-42A3-9C67-030205177BD1}" type="presParOf" srcId="{02EBB8E4-ADEB-4126-B843-E0C9C2E7402C}" destId="{6164BF2F-38F9-4065-8092-7A32701ADF3C}" srcOrd="6" destOrd="0" presId="urn:microsoft.com/office/officeart/2008/layout/VerticalCurvedList"/>
    <dgm:cxn modelId="{4F273F3F-867E-4974-811B-AE0FC7A821E5}" type="presParOf" srcId="{6164BF2F-38F9-4065-8092-7A32701ADF3C}" destId="{CC0B6F5A-5E36-4916-ACB8-86A86D2D96E8}" srcOrd="0" destOrd="0" presId="urn:microsoft.com/office/officeart/2008/layout/VerticalCurvedList"/>
    <dgm:cxn modelId="{696836A6-7987-45BB-B997-F018F33E22E2}" type="presParOf" srcId="{02EBB8E4-ADEB-4126-B843-E0C9C2E7402C}" destId="{165BECB2-07B0-4C42-9C4E-F3AEDA07737B}" srcOrd="7" destOrd="0" presId="urn:microsoft.com/office/officeart/2008/layout/VerticalCurvedList"/>
    <dgm:cxn modelId="{AB78F200-EDBB-4C9D-BC40-11E52015801F}" type="presParOf" srcId="{02EBB8E4-ADEB-4126-B843-E0C9C2E7402C}" destId="{96BB5536-CBC8-4040-B984-6C17E057D607}" srcOrd="8" destOrd="0" presId="urn:microsoft.com/office/officeart/2008/layout/VerticalCurvedList"/>
    <dgm:cxn modelId="{ABEFFDEF-F92E-4840-BFBF-FCD25142BC45}" type="presParOf" srcId="{96BB5536-CBC8-4040-B984-6C17E057D607}" destId="{40074540-4F7B-4858-8DA0-D6B5220B287C}" srcOrd="0" destOrd="0" presId="urn:microsoft.com/office/officeart/2008/layout/VerticalCurvedList"/>
    <dgm:cxn modelId="{E31AC2B1-D2AB-4C52-A4FC-3F9E6F8B7351}" type="presParOf" srcId="{02EBB8E4-ADEB-4126-B843-E0C9C2E7402C}" destId="{FDD36DE9-AE97-482B-8CC2-135BCE6A3C1D}" srcOrd="9" destOrd="0" presId="urn:microsoft.com/office/officeart/2008/layout/VerticalCurvedList"/>
    <dgm:cxn modelId="{F4E5F352-32CE-44F8-8C52-B73F055841F2}" type="presParOf" srcId="{02EBB8E4-ADEB-4126-B843-E0C9C2E7402C}" destId="{D9E5341B-013F-45C9-A9E2-C21D90A59837}" srcOrd="10" destOrd="0" presId="urn:microsoft.com/office/officeart/2008/layout/VerticalCurvedList"/>
    <dgm:cxn modelId="{679E890D-4C80-4E41-B587-D2B14DFB7D90}" type="presParOf" srcId="{D9E5341B-013F-45C9-A9E2-C21D90A59837}" destId="{65224999-AA53-4475-A974-7033E44F13D4}" srcOrd="0" destOrd="0" presId="urn:microsoft.com/office/officeart/2008/layout/VerticalCurvedList"/>
    <dgm:cxn modelId="{506A46C4-6340-4665-9286-70353EF179E4}" type="presParOf" srcId="{02EBB8E4-ADEB-4126-B843-E0C9C2E7402C}" destId="{3D76F9A8-9FA5-4F11-A2D2-ECCD7B2F49F2}" srcOrd="11" destOrd="0" presId="urn:microsoft.com/office/officeart/2008/layout/VerticalCurvedList"/>
    <dgm:cxn modelId="{94730287-BCAC-41E5-9BA6-3BACACED70EC}" type="presParOf" srcId="{02EBB8E4-ADEB-4126-B843-E0C9C2E7402C}" destId="{1E48387D-DF21-43F7-A37C-29B7569DC70B}" srcOrd="12" destOrd="0" presId="urn:microsoft.com/office/officeart/2008/layout/VerticalCurvedList"/>
    <dgm:cxn modelId="{3123D29C-4250-45BB-9ADA-EFE3E3C7C6A8}" type="presParOf" srcId="{1E48387D-DF21-43F7-A37C-29B7569DC70B}" destId="{6570700C-E0F0-4521-8FBF-4CB4D88A0F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t" anchorCtr="0" compatLnSpc="1">
            <a:prstTxWarp prst="textNoShape">
              <a:avLst/>
            </a:prstTxWarp>
          </a:bodyPr>
          <a:lstStyle>
            <a:lvl1pPr defTabSz="925248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913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t" anchorCtr="0" compatLnSpc="1">
            <a:prstTxWarp prst="textNoShape">
              <a:avLst/>
            </a:prstTxWarp>
          </a:bodyPr>
          <a:lstStyle>
            <a:lvl1pPr algn="r" defTabSz="925248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8055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b" anchorCtr="0" compatLnSpc="1">
            <a:prstTxWarp prst="textNoShape">
              <a:avLst/>
            </a:prstTxWarp>
          </a:bodyPr>
          <a:lstStyle>
            <a:lvl1pPr defTabSz="925248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913" y="948055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b" anchorCtr="0" compatLnSpc="1">
            <a:prstTxWarp prst="textNoShape">
              <a:avLst/>
            </a:prstTxWarp>
          </a:bodyPr>
          <a:lstStyle>
            <a:lvl1pPr algn="r" defTabSz="925248">
              <a:defRPr sz="1200" b="0"/>
            </a:lvl1pPr>
          </a:lstStyle>
          <a:p>
            <a:pPr>
              <a:defRPr/>
            </a:pPr>
            <a:fld id="{C05D559C-EC6C-48A9-9DE1-B0D69DE6C8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6868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t" anchorCtr="0" compatLnSpc="1">
            <a:prstTxWarp prst="textNoShape">
              <a:avLst/>
            </a:prstTxWarp>
          </a:bodyPr>
          <a:lstStyle>
            <a:lvl1pPr defTabSz="925248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t" anchorCtr="0" compatLnSpc="1">
            <a:prstTxWarp prst="textNoShape">
              <a:avLst/>
            </a:prstTxWarp>
          </a:bodyPr>
          <a:lstStyle>
            <a:lvl1pPr algn="r" defTabSz="925248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9300"/>
            <a:ext cx="4986338" cy="374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25" y="4740275"/>
            <a:ext cx="5468938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963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b" anchorCtr="0" compatLnSpc="1">
            <a:prstTxWarp prst="textNoShape">
              <a:avLst/>
            </a:prstTxWarp>
          </a:bodyPr>
          <a:lstStyle>
            <a:lvl1pPr defTabSz="925248">
              <a:defRPr sz="12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2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9478963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0" tIns="46286" rIns="92570" bIns="46286" numCol="1" anchor="b" anchorCtr="0" compatLnSpc="1">
            <a:prstTxWarp prst="textNoShape">
              <a:avLst/>
            </a:prstTxWarp>
          </a:bodyPr>
          <a:lstStyle>
            <a:lvl1pPr algn="r" defTabSz="925248">
              <a:defRPr sz="1200" b="0"/>
            </a:lvl1pPr>
          </a:lstStyle>
          <a:p>
            <a:pPr>
              <a:defRPr/>
            </a:pPr>
            <a:fld id="{15EB500E-974E-4597-A78A-0D04DBE262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880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B19CB019-5C65-4962-B962-0A3015D297C5}" type="slidenum">
              <a:rPr lang="ko-KR" altLang="en-US" sz="1200" b="0" smtClean="0">
                <a:solidFill>
                  <a:srgbClr val="000000"/>
                </a:solidFill>
              </a:rPr>
              <a:pPr eaLnBrk="1" hangingPunct="1"/>
              <a:t>1</a:t>
            </a:fld>
            <a:endParaRPr lang="ko-KR" altLang="en-US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6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23925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BA4294D7-6653-494E-AC6A-2DFF2484E077}" type="slidenum">
              <a:rPr lang="en-US" altLang="zh-TW" sz="1200" b="0" smtClean="0"/>
              <a:pPr eaLnBrk="1" hangingPunct="1"/>
              <a:t>6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232531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487483"/>
            <a:ext cx="7772400" cy="869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14348" y="4243390"/>
            <a:ext cx="7715304" cy="11858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2FC4BC-CB67-4A3E-A318-1A6E9CEB17C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24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EC8A8-9433-4AE5-87AD-97C29B2BA5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1254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46F1F-4ACC-4157-AB2F-DEB6BA61BE0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9375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1B6B4-F1E7-4132-8DFF-DBB6045FC0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51649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4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36978"/>
            <a:ext cx="8229600" cy="68065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defRPr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defRPr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>
              <a:defRPr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>
              <a:defRPr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367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BFF687-26A9-4B10-8F86-859A6313B41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2132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547F4-837C-4860-AF33-3F8ED06D51B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97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E1DDE-408C-41BC-B514-B1B8B002EC7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0730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5C2C-A267-4428-A381-BC95E6A2CF4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772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33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39619-5D10-43CA-AB90-2FD24287E7F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2776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C3C26-FDB7-4F5D-B9B8-1D370C6F4E8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300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858000" y="6400800"/>
            <a:ext cx="1905000" cy="4572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920F2AF-8863-4CD1-8D95-530ADB0E566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6381750"/>
            <a:ext cx="9144000" cy="476250"/>
          </a:xfrm>
          <a:prstGeom prst="rect">
            <a:avLst/>
          </a:prstGeom>
          <a:gradFill>
            <a:gsLst>
              <a:gs pos="0">
                <a:srgbClr val="CCE1F2"/>
              </a:gs>
              <a:gs pos="6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gradFill>
                <a:gsLst>
                  <a:gs pos="0">
                    <a:srgbClr val="FFFFFF"/>
                  </a:gs>
                  <a:gs pos="100000">
                    <a:srgbClr val="B5D3ED"/>
                  </a:gs>
                </a:gsLst>
                <a:lin ang="5400000" scaled="0"/>
              </a:gradFill>
            </a:endParaRPr>
          </a:p>
        </p:txBody>
      </p:sp>
      <p:sp>
        <p:nvSpPr>
          <p:cNvPr id="6" name="TextBox 14"/>
          <p:cNvSpPr txBox="1"/>
          <p:nvPr userDrawn="1"/>
        </p:nvSpPr>
        <p:spPr>
          <a:xfrm>
            <a:off x="5796136" y="6513294"/>
            <a:ext cx="280173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lnSpc>
                <a:spcPct val="75000"/>
              </a:lnSpc>
              <a:defRPr/>
            </a:pPr>
            <a:r>
              <a:rPr lang="zh-TW" altLang="en-US" sz="1800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樹德科技大學</a:t>
            </a:r>
            <a:r>
              <a:rPr lang="zh-TW" altLang="en-US" sz="1800" kern="10" dirty="0">
                <a:ln w="10541" cmpd="sng">
                  <a:noFill/>
                  <a:prstDash val="solid"/>
                </a:ln>
                <a:gradFill>
                  <a:gsLst>
                    <a:gs pos="50000">
                      <a:srgbClr val="212975"/>
                    </a:gs>
                    <a:gs pos="100000">
                      <a:srgbClr val="0070C0"/>
                    </a:gs>
                  </a:gsLst>
                  <a:lin ang="5400000"/>
                </a:gradFill>
                <a:latin typeface="微軟正黑體" pitchFamily="34" charset="-120"/>
                <a:ea typeface="微軟正黑體" pitchFamily="34" charset="-120"/>
                <a:cs typeface="Arial Unicode MS" pitchFamily="50" charset="-127"/>
              </a:rPr>
              <a:t>流通管理系</a:t>
            </a:r>
            <a:endParaRPr lang="ko-KR" altLang="en-US" sz="1800" kern="10" dirty="0">
              <a:ln w="10541" cmpd="sng">
                <a:noFill/>
                <a:prstDash val="solid"/>
              </a:ln>
              <a:gradFill>
                <a:gsLst>
                  <a:gs pos="50000">
                    <a:srgbClr val="212975"/>
                  </a:gs>
                  <a:gs pos="100000">
                    <a:srgbClr val="0070C0"/>
                  </a:gs>
                </a:gsLst>
                <a:lin ang="5400000"/>
              </a:gradFill>
              <a:latin typeface="微軟正黑體" pitchFamily="34" charset="-120"/>
              <a:ea typeface="微軟正黑體" pitchFamily="34" charset="-120"/>
              <a:cs typeface="Arial Unicode MS" pitchFamily="50" charset="-127"/>
            </a:endParaRPr>
          </a:p>
        </p:txBody>
      </p:sp>
      <p:sp>
        <p:nvSpPr>
          <p:cNvPr id="8" name="投影片編號版面配置區 5"/>
          <p:cNvSpPr txBox="1">
            <a:spLocks/>
          </p:cNvSpPr>
          <p:nvPr userDrawn="1"/>
        </p:nvSpPr>
        <p:spPr>
          <a:xfrm>
            <a:off x="7164388" y="6453188"/>
            <a:ext cx="1905000" cy="3032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B2140952-2169-44E3-8746-13F413465A2F}" type="slidenum">
              <a:rPr lang="en-US" altLang="zh-TW" sz="1500" smtClean="0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en-US" altLang="zh-TW" sz="1500" dirty="0">
              <a:solidFill>
                <a:srgbClr val="000000"/>
              </a:solidFill>
            </a:endParaRPr>
          </a:p>
        </p:txBody>
      </p:sp>
      <p:pic>
        <p:nvPicPr>
          <p:cNvPr id="1030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6407150"/>
            <a:ext cx="4127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圖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5850" r="18208" b="39500"/>
          <a:stretch>
            <a:fillRect/>
          </a:stretch>
        </p:blipFill>
        <p:spPr bwMode="auto">
          <a:xfrm>
            <a:off x="8027988" y="0"/>
            <a:ext cx="110648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  <p:sldLayoutId id="2147484371" r:id="rId13"/>
    <p:sldLayoutId id="2147484372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1341438"/>
            <a:ext cx="7772400" cy="1508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60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樹德科技大學</a:t>
            </a:r>
            <a:r>
              <a:rPr lang="en-US" altLang="zh-TW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000" b="1" dirty="0" smtClean="0">
                <a:ea typeface="微軟正黑體" pitchFamily="34" charset="-120"/>
              </a:rPr>
              <a:t>流通</a:t>
            </a:r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管理系</a:t>
            </a:r>
            <a:endParaRPr lang="ko-KR" altLang="en-US" b="1" dirty="0">
              <a:latin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750" y="3644900"/>
            <a:ext cx="7983538" cy="546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600" b="1" kern="10" spc="-90" dirty="0" smtClean="0">
                <a:ln w="9525">
                  <a:noFill/>
                  <a:round/>
                  <a:headEnd/>
                  <a:tailEnd/>
                </a:ln>
                <a:latin typeface="微軟正黑體" pitchFamily="34" charset="-120"/>
                <a:ea typeface="HY헤드라인M"/>
              </a:rPr>
              <a:t>陳佳宏  主</a:t>
            </a:r>
            <a:r>
              <a:rPr lang="zh-TW" altLang="en-US" sz="3600" b="1" kern="10" spc="-90" dirty="0">
                <a:ln w="9525">
                  <a:noFill/>
                  <a:round/>
                  <a:headEnd/>
                  <a:tailEnd/>
                </a:ln>
                <a:latin typeface="微軟正黑體" pitchFamily="34" charset="-120"/>
                <a:ea typeface="HY헤드라인M"/>
              </a:rPr>
              <a:t>任</a:t>
            </a:r>
            <a:endParaRPr lang="ko-KR" altLang="en-US" sz="3600" b="1" kern="10" spc="-90" dirty="0" smtClean="0">
              <a:ln w="9525">
                <a:noFill/>
                <a:round/>
                <a:headEnd/>
                <a:tailEnd/>
              </a:ln>
              <a:latin typeface="微軟正黑體" pitchFamily="34" charset="-120"/>
              <a:ea typeface="HY헤드라인M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r="4555"/>
          <a:stretch/>
        </p:blipFill>
        <p:spPr>
          <a:xfrm>
            <a:off x="4890916" y="4815378"/>
            <a:ext cx="1555423" cy="1158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1"/>
          <a:stretch/>
        </p:blipFill>
        <p:spPr>
          <a:xfrm>
            <a:off x="2625654" y="4797152"/>
            <a:ext cx="1619320" cy="1194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00474"/>
            <a:ext cx="1584176" cy="1188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r="7214"/>
          <a:stretch/>
        </p:blipFill>
        <p:spPr>
          <a:xfrm>
            <a:off x="7092280" y="4799929"/>
            <a:ext cx="1687398" cy="118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 bwMode="auto">
          <a:xfrm>
            <a:off x="250825" y="458788"/>
            <a:ext cx="8891588" cy="882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完善的證照輔導課程</a:t>
            </a:r>
            <a:endParaRPr lang="en-US" altLang="zh-TW" sz="4000" b="1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3555" name="圖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29344" r="44142" b="32040"/>
          <a:stretch>
            <a:fillRect/>
          </a:stretch>
        </p:blipFill>
        <p:spPr bwMode="auto">
          <a:xfrm>
            <a:off x="250825" y="1484313"/>
            <a:ext cx="86423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4248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標題 1"/>
          <p:cNvSpPr txBox="1">
            <a:spLocks/>
          </p:cNvSpPr>
          <p:nvPr/>
        </p:nvSpPr>
        <p:spPr bwMode="auto">
          <a:xfrm>
            <a:off x="519113" y="5492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sz="40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產學無縫接軌</a:t>
            </a:r>
            <a:endParaRPr lang="en-US" altLang="zh-TW" sz="400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8194" name="Picture 2" descr="http://www.woolg.com/wooosc/catalog/images/ap-48-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773238"/>
            <a:ext cx="561657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charliebrowncoffee.com.tw/upload/website/menu/normal/charlie_20160130192224_1693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427163"/>
            <a:ext cx="459422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smtClean="0"/>
              <a:t>產業觀摩  職場體驗</a:t>
            </a:r>
            <a:endParaRPr lang="en-US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4294967295"/>
          </p:nvPr>
        </p:nvSpPr>
        <p:spPr bwMode="auto">
          <a:xfrm>
            <a:off x="381000" y="5970588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3A4904D-EAFE-49D2-B29B-3984F55A45A8}" type="datetime1">
              <a:rPr lang="zh-TW" altLang="en-US" sz="1400">
                <a:solidFill>
                  <a:schemeClr val="bg1"/>
                </a:solidFill>
                <a:latin typeface="+mn-ea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2016/3/1</a:t>
            </a:fld>
            <a:endParaRPr lang="en-US" altLang="zh-TW" sz="140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0"/>
          </p:nvPr>
        </p:nvSpPr>
        <p:spPr bwMode="auto">
          <a:xfrm>
            <a:off x="5334000" y="5970588"/>
            <a:ext cx="1905000" cy="457200"/>
          </a:xfrm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60A3D9C4-07A9-49E5-99AA-C68BE0337365}" type="slidenum">
              <a:rPr lang="en-US" altLang="zh-TW" sz="140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altLang="zh-TW" sz="1400">
              <a:solidFill>
                <a:schemeClr val="bg1"/>
              </a:solidFill>
            </a:endParaRPr>
          </a:p>
        </p:txBody>
      </p:sp>
      <p:pic>
        <p:nvPicPr>
          <p:cNvPr id="2560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2388"/>
            <a:ext cx="388937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14"/>
          <p:cNvSpPr txBox="1">
            <a:spLocks noChangeArrowheads="1"/>
          </p:cNvSpPr>
          <p:nvPr/>
        </p:nvSpPr>
        <p:spPr bwMode="auto">
          <a:xfrm>
            <a:off x="250825" y="3719513"/>
            <a:ext cx="28082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00896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latin typeface="Tahoma" pitchFamily="34" charset="0"/>
                <a:ea typeface="標楷體" pitchFamily="65" charset="-120"/>
                <a:cs typeface="Arial" pitchFamily="34" charset="0"/>
              </a:rPr>
              <a:t>高雄捷運</a:t>
            </a:r>
            <a:r>
              <a:rPr lang="en-US" altLang="zh-TW" sz="2400">
                <a:latin typeface="Tahoma" pitchFamily="34" charset="0"/>
                <a:ea typeface="標楷體" pitchFamily="65" charset="-120"/>
                <a:cs typeface="Arial" pitchFamily="34" charset="0"/>
              </a:rPr>
              <a:t>-</a:t>
            </a:r>
            <a:r>
              <a:rPr lang="zh-TW" altLang="en-US" sz="2400">
                <a:latin typeface="Tahoma" pitchFamily="34" charset="0"/>
                <a:ea typeface="標楷體" pitchFamily="65" charset="-120"/>
                <a:cs typeface="Arial" pitchFamily="34" charset="0"/>
              </a:rPr>
              <a:t>行控中心</a:t>
            </a:r>
          </a:p>
        </p:txBody>
      </p:sp>
      <p:pic>
        <p:nvPicPr>
          <p:cNvPr id="2560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4100"/>
            <a:ext cx="431958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8200"/>
            <a:ext cx="39608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6588125" y="766763"/>
            <a:ext cx="23764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00896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latin typeface="Tahoma" pitchFamily="34" charset="0"/>
                <a:ea typeface="標楷體" pitchFamily="65" charset="-120"/>
                <a:cs typeface="Arial" pitchFamily="34" charset="0"/>
              </a:rPr>
              <a:t>台灣典範半導體</a:t>
            </a:r>
          </a:p>
        </p:txBody>
      </p:sp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250825" y="766763"/>
            <a:ext cx="15113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00896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latin typeface="Tahoma" pitchFamily="34" charset="0"/>
                <a:ea typeface="標楷體" pitchFamily="65" charset="-120"/>
                <a:cs typeface="Arial" pitchFamily="34" charset="0"/>
              </a:rPr>
              <a:t>全台物流</a:t>
            </a:r>
          </a:p>
        </p:txBody>
      </p:sp>
      <p:pic>
        <p:nvPicPr>
          <p:cNvPr id="2561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19513"/>
            <a:ext cx="45370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7"/>
          <p:cNvSpPr txBox="1">
            <a:spLocks noChangeArrowheads="1"/>
          </p:cNvSpPr>
          <p:nvPr/>
        </p:nvSpPr>
        <p:spPr bwMode="auto">
          <a:xfrm>
            <a:off x="6732588" y="3430588"/>
            <a:ext cx="2160587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00896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latin typeface="Tahoma" pitchFamily="34" charset="0"/>
                <a:ea typeface="標楷體" pitchFamily="65" charset="-120"/>
                <a:cs typeface="Arial" pitchFamily="34" charset="0"/>
              </a:rPr>
              <a:t>統昶行銷公司</a:t>
            </a:r>
          </a:p>
        </p:txBody>
      </p:sp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75050"/>
            <a:ext cx="371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0" descr="全加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38200"/>
            <a:ext cx="1152525" cy="336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/>
          <a:lstStyle/>
          <a:p>
            <a:pPr marL="342900" indent="-342900" algn="l">
              <a:lnSpc>
                <a:spcPct val="90000"/>
              </a:lnSpc>
              <a:defRPr/>
            </a:pPr>
            <a:r>
              <a:rPr lang="zh-TW" altLang="en-US" sz="40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豐富的大學生活</a:t>
            </a:r>
          </a:p>
        </p:txBody>
      </p:sp>
      <p:pic>
        <p:nvPicPr>
          <p:cNvPr id="26627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9985" b="12384"/>
          <a:stretch>
            <a:fillRect/>
          </a:stretch>
        </p:blipFill>
        <p:spPr bwMode="auto">
          <a:xfrm>
            <a:off x="4572000" y="1292225"/>
            <a:ext cx="358298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https://fbcdn-sphotos-g-a.akamaihd.net/hphotos-ak-xfp1/v/t1.0-9/10958938_1022694171074244_2758240037933718489_n.jpg?oh=acd5852ebe0bab7c945203ead781a918&amp;oe=5679F07A&amp;__gda__=1451319082_8ddf2edef48341d4762f594dd547d3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3716338"/>
            <a:ext cx="35829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s://scontent.xx.fbcdn.net/hphotos-xap1/v/t1.0-9/11407233_1020892144587780_1949999489573663159_n.jpg?oh=256f0081f1e28395f2be24ef98029154&amp;oe=566CC2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35829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s://scontent.xx.fbcdn.net/hphotos-xpf1/t31.0-8/11051796_1008708189139509_1405369567819211454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/>
          <a:stretch>
            <a:fillRect/>
          </a:stretch>
        </p:blipFill>
        <p:spPr bwMode="auto">
          <a:xfrm>
            <a:off x="989013" y="1322388"/>
            <a:ext cx="35829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mtClean="0"/>
              <a:t>一流的環境設施</a:t>
            </a:r>
            <a:endParaRPr lang="en-US" altLang="en-US" smtClean="0"/>
          </a:p>
        </p:txBody>
      </p:sp>
      <p:sp>
        <p:nvSpPr>
          <p:cNvPr id="3" name="日期版面配置區 1"/>
          <p:cNvSpPr>
            <a:spLocks noGrp="1"/>
          </p:cNvSpPr>
          <p:nvPr>
            <p:ph type="dt" sz="quarter" idx="4294967295"/>
          </p:nvPr>
        </p:nvSpPr>
        <p:spPr bwMode="auto">
          <a:xfrm>
            <a:off x="814388" y="6348413"/>
            <a:ext cx="1539875" cy="3698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8A54B2D-2286-41FB-A91D-D3B58AB7F0A0}" type="datetime1">
              <a:rPr lang="zh-TW" altLang="en-US" sz="1400">
                <a:solidFill>
                  <a:schemeClr val="bg1"/>
                </a:solidFill>
                <a:latin typeface="+mn-ea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2016/3/1</a:t>
            </a:fld>
            <a:endParaRPr lang="en-US" altLang="zh-TW" sz="140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10"/>
          </p:nvPr>
        </p:nvSpPr>
        <p:spPr bwMode="auto">
          <a:xfrm>
            <a:off x="5767388" y="6348413"/>
            <a:ext cx="1539875" cy="369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9C331B-0761-42F7-B91E-97A6B8C7616C}" type="slidenum">
              <a:rPr lang="en-US" altLang="zh-TW" sz="1400" smtClean="0">
                <a:solidFill>
                  <a:schemeClr val="bg1"/>
                </a:solidFill>
                <a:latin typeface="맑은 고딕" pitchFamily="34" charset="-127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 sz="1400" smtClean="0">
              <a:solidFill>
                <a:schemeClr val="bg1"/>
              </a:solidFill>
              <a:latin typeface="맑은 고딕" pitchFamily="34" charset="-127"/>
            </a:endParaRPr>
          </a:p>
        </p:txBody>
      </p:sp>
      <p:pic>
        <p:nvPicPr>
          <p:cNvPr id="5" name="Picture 6" descr="設備先進的電腦實驗室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3963988"/>
            <a:ext cx="3376612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設備特色_物流實驗室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4117975"/>
            <a:ext cx="3435350" cy="227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2"/>
          <p:cNvSpPr txBox="1">
            <a:spLocks noChangeArrowheads="1"/>
          </p:cNvSpPr>
          <p:nvPr/>
        </p:nvSpPr>
        <p:spPr bwMode="auto">
          <a:xfrm>
            <a:off x="100013" y="3563938"/>
            <a:ext cx="3376612" cy="36988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lang="zh-TW" altLang="en-US" sz="18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電腦教室與</a:t>
            </a:r>
            <a:r>
              <a:rPr lang="en-US" altLang="zh-TW" sz="18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MOS</a:t>
            </a:r>
            <a:r>
              <a:rPr lang="zh-TW" altLang="en-US" sz="18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認證中心</a:t>
            </a:r>
          </a:p>
        </p:txBody>
      </p:sp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5572125" y="3717925"/>
            <a:ext cx="3435350" cy="36988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latinLnBrk="1" hangingPunct="1">
              <a:spcBef>
                <a:spcPct val="50000"/>
              </a:spcBef>
            </a:pPr>
            <a:r>
              <a:rPr lang="zh-TW" altLang="en-US" sz="18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物流管理專業教室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3" y="1371600"/>
            <a:ext cx="3433762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8" name="Text Box 16"/>
          <p:cNvSpPr txBox="1">
            <a:spLocks noChangeArrowheads="1"/>
          </p:cNvSpPr>
          <p:nvPr/>
        </p:nvSpPr>
        <p:spPr bwMode="auto">
          <a:xfrm>
            <a:off x="100013" y="998538"/>
            <a:ext cx="3443287" cy="36988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lang="zh-TW" altLang="en-US" sz="18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作業管理專業教室</a:t>
            </a:r>
          </a:p>
        </p:txBody>
      </p:sp>
      <p:sp>
        <p:nvSpPr>
          <p:cNvPr id="27659" name="Text Box 16"/>
          <p:cNvSpPr txBox="1">
            <a:spLocks noChangeArrowheads="1"/>
          </p:cNvSpPr>
          <p:nvPr/>
        </p:nvSpPr>
        <p:spPr bwMode="auto">
          <a:xfrm>
            <a:off x="5559425" y="1047750"/>
            <a:ext cx="3443288" cy="36988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latinLnBrk="1" hangingPunct="1">
              <a:spcBef>
                <a:spcPct val="50000"/>
              </a:spcBef>
            </a:pPr>
            <a:r>
              <a:rPr lang="zh-TW" altLang="en-US" sz="18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商務經營專業教室</a:t>
            </a:r>
          </a:p>
        </p:txBody>
      </p:sp>
      <p:pic>
        <p:nvPicPr>
          <p:cNvPr id="15" name="圖片 14"/>
          <p:cNvPicPr/>
          <p:nvPr/>
        </p:nvPicPr>
        <p:blipFill>
          <a:blip r:embed="rId5"/>
          <a:stretch>
            <a:fillRect/>
          </a:stretch>
        </p:blipFill>
        <p:spPr>
          <a:xfrm>
            <a:off x="5564188" y="1427163"/>
            <a:ext cx="3451225" cy="197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8" descr="課後談心的舒適環境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2588" y="3057525"/>
            <a:ext cx="3146425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2922588" y="2647950"/>
            <a:ext cx="3146425" cy="40005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zh-TW" altLang="en-US" sz="200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舒適寬敞的休憩空間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 bwMode="auto">
          <a:xfrm>
            <a:off x="325438" y="471488"/>
            <a:ext cx="8818562" cy="94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學生就業情形</a:t>
            </a:r>
            <a:endParaRPr lang="en-US" altLang="en-US" sz="4000" b="1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1835696" y="1293778"/>
            <a:ext cx="1440160" cy="11271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zh-TW" altLang="en-US" sz="16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侯雅菁同學</a:t>
            </a:r>
            <a:endParaRPr lang="en-US" altLang="zh-TW" sz="16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群創光電</a:t>
            </a:r>
            <a:endParaRPr lang="en-US" altLang="zh-TW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運籌管理師</a:t>
            </a:r>
            <a:endParaRPr lang="en-US" altLang="zh-TW" sz="1400" dirty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200" dirty="0" smtClean="0">
                <a:solidFill>
                  <a:srgbClr val="C00000"/>
                </a:solidFill>
              </a:rPr>
              <a:t>起薪：</a:t>
            </a:r>
            <a:r>
              <a:rPr lang="en-US" altLang="zh-TW" sz="1200" dirty="0" smtClean="0">
                <a:solidFill>
                  <a:srgbClr val="C00000"/>
                </a:solidFill>
              </a:rPr>
              <a:t>34K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1" y="1196753"/>
            <a:ext cx="151845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內容版面配置區 2"/>
          <p:cNvSpPr txBox="1">
            <a:spLocks/>
          </p:cNvSpPr>
          <p:nvPr/>
        </p:nvSpPr>
        <p:spPr>
          <a:xfrm>
            <a:off x="4788024" y="1294102"/>
            <a:ext cx="1440160" cy="11987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zh-TW" altLang="en-US" sz="16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陳柔吟同學</a:t>
            </a:r>
            <a:endParaRPr lang="en-US" altLang="zh-TW" sz="16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/>
              <a:t>古典玫瑰</a:t>
            </a:r>
            <a:r>
              <a:rPr lang="zh-TW" altLang="en-US" sz="1400" dirty="0" smtClean="0"/>
              <a:t>園</a:t>
            </a:r>
            <a:endParaRPr lang="en-US" altLang="zh-TW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高雄</a:t>
            </a:r>
            <a:r>
              <a:rPr lang="zh-TW" altLang="en-US" sz="1400" dirty="0"/>
              <a:t>區主任</a:t>
            </a:r>
            <a:endParaRPr lang="en-US" altLang="zh-TW" sz="1400" dirty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200" dirty="0" smtClean="0">
                <a:solidFill>
                  <a:srgbClr val="C00000"/>
                </a:solidFill>
              </a:rPr>
              <a:t>薪資：</a:t>
            </a:r>
            <a:r>
              <a:rPr lang="en-US" altLang="zh-TW" sz="1200" dirty="0" smtClean="0">
                <a:solidFill>
                  <a:srgbClr val="C00000"/>
                </a:solidFill>
              </a:rPr>
              <a:t>48K</a:t>
            </a:r>
            <a:endParaRPr lang="zh-TW" altLang="en-US" sz="12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96752"/>
            <a:ext cx="1512168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1786477" y="3738798"/>
            <a:ext cx="1489379" cy="11303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zh-TW" altLang="en-US" sz="16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洪薇晴同學</a:t>
            </a:r>
            <a:endParaRPr lang="en-US" altLang="zh-TW" sz="16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高雄捷運公司</a:t>
            </a:r>
            <a:endParaRPr lang="en-US" altLang="zh-TW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客服專員</a:t>
            </a:r>
            <a:endParaRPr lang="en-US" altLang="zh-TW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200" dirty="0" smtClean="0">
                <a:solidFill>
                  <a:srgbClr val="C00000"/>
                </a:solidFill>
              </a:rPr>
              <a:t>起薪：</a:t>
            </a:r>
            <a:r>
              <a:rPr lang="en-US" altLang="zh-TW" sz="1200" dirty="0" smtClean="0">
                <a:solidFill>
                  <a:srgbClr val="C00000"/>
                </a:solidFill>
              </a:rPr>
              <a:t>28K</a:t>
            </a:r>
            <a:endParaRPr lang="zh-TW" altLang="en-US" sz="12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53951"/>
            <a:ext cx="1468509" cy="207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7524328" y="1298032"/>
            <a:ext cx="1368152" cy="11484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zh-TW" altLang="en-US" sz="16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許怡婷同學</a:t>
            </a:r>
            <a:endParaRPr lang="en-US" altLang="zh-TW" sz="16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台灣港務公司</a:t>
            </a:r>
            <a:endParaRPr lang="en-US" altLang="zh-TW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400" dirty="0" smtClean="0"/>
              <a:t>助理事務員</a:t>
            </a:r>
            <a:endParaRPr lang="en-US" altLang="zh-TW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1200" dirty="0" smtClean="0">
                <a:solidFill>
                  <a:srgbClr val="C00000"/>
                </a:solidFill>
              </a:rPr>
              <a:t>起薪：</a:t>
            </a:r>
            <a:r>
              <a:rPr lang="en-US" altLang="zh-TW" sz="1200" dirty="0" smtClean="0">
                <a:solidFill>
                  <a:srgbClr val="C00000"/>
                </a:solidFill>
              </a:rPr>
              <a:t>36K</a:t>
            </a:r>
            <a:endParaRPr lang="en-US" altLang="zh-TW" sz="1400" dirty="0">
              <a:solidFill>
                <a:srgbClr val="C00000"/>
              </a:solidFill>
            </a:endParaRPr>
          </a:p>
        </p:txBody>
      </p:sp>
      <p:pic>
        <p:nvPicPr>
          <p:cNvPr id="18" name="圖片 17" descr="怡婷.jpg"/>
          <p:cNvPicPr/>
          <p:nvPr/>
        </p:nvPicPr>
        <p:blipFill>
          <a:blip r:embed="rId5" cstate="print"/>
          <a:srcRect l="22826" t="5926" r="22825" b="48922"/>
          <a:stretch>
            <a:fillRect/>
          </a:stretch>
        </p:blipFill>
        <p:spPr>
          <a:xfrm>
            <a:off x="6156176" y="1196752"/>
            <a:ext cx="1424104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內容版面配置區 2"/>
          <p:cNvSpPr txBox="1">
            <a:spLocks/>
          </p:cNvSpPr>
          <p:nvPr/>
        </p:nvSpPr>
        <p:spPr>
          <a:xfrm>
            <a:off x="4788024" y="3744267"/>
            <a:ext cx="1368152" cy="11969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16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柯喆</a:t>
            </a:r>
            <a:r>
              <a:rPr lang="zh-TW" altLang="en-US" sz="16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翔同學</a:t>
            </a:r>
            <a:endParaRPr lang="en-US" altLang="zh-TW" sz="16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lvl="1" indent="0">
              <a:buNone/>
              <a:defRPr/>
            </a:pPr>
            <a:r>
              <a:rPr lang="zh-TW" altLang="en-US" sz="1400" dirty="0"/>
              <a:t>大潤</a:t>
            </a:r>
            <a:r>
              <a:rPr lang="zh-TW" altLang="en-US" sz="1400" dirty="0" smtClean="0"/>
              <a:t>發</a:t>
            </a:r>
            <a:endParaRPr lang="en-US" altLang="zh-TW" sz="1400" dirty="0"/>
          </a:p>
          <a:p>
            <a:pPr marL="0" lvl="1" indent="0">
              <a:buNone/>
              <a:defRPr/>
            </a:pPr>
            <a:r>
              <a:rPr lang="zh-TW" altLang="en-US" sz="1400" dirty="0" smtClean="0"/>
              <a:t>採購</a:t>
            </a:r>
            <a:r>
              <a:rPr lang="zh-TW" altLang="en-US" sz="1400" dirty="0"/>
              <a:t>經理</a:t>
            </a:r>
            <a:endParaRPr lang="en-US" altLang="zh-TW" sz="1400" dirty="0"/>
          </a:p>
          <a:p>
            <a:pPr marL="0" lvl="1" indent="0">
              <a:buNone/>
              <a:defRPr/>
            </a:pPr>
            <a:r>
              <a:rPr lang="zh-TW" altLang="en-US" sz="1200" dirty="0">
                <a:solidFill>
                  <a:srgbClr val="C00000"/>
                </a:solidFill>
              </a:rPr>
              <a:t>起薪：</a:t>
            </a:r>
            <a:r>
              <a:rPr lang="en-US" altLang="zh-TW" sz="1200" dirty="0">
                <a:solidFill>
                  <a:srgbClr val="C00000"/>
                </a:solidFill>
              </a:rPr>
              <a:t>41K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  <p:pic>
        <p:nvPicPr>
          <p:cNvPr id="20" name="圖片 19" descr="喆翔.jpg"/>
          <p:cNvPicPr>
            <a:picLocks noChangeAspect="1"/>
          </p:cNvPicPr>
          <p:nvPr/>
        </p:nvPicPr>
        <p:blipFill>
          <a:blip r:embed="rId6"/>
          <a:srcRect l="3539" r="4286" b="11111"/>
          <a:stretch>
            <a:fillRect/>
          </a:stretch>
        </p:blipFill>
        <p:spPr>
          <a:xfrm>
            <a:off x="3347864" y="3601733"/>
            <a:ext cx="1487222" cy="213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3" name="Picture 11" descr="C:\Users\ASUS\Desktop\5.黃于婷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3640548"/>
            <a:ext cx="1513946" cy="202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內容版面配置區 2"/>
          <p:cNvSpPr txBox="1">
            <a:spLocks/>
          </p:cNvSpPr>
          <p:nvPr/>
        </p:nvSpPr>
        <p:spPr>
          <a:xfrm>
            <a:off x="7596336" y="3744267"/>
            <a:ext cx="1368152" cy="11969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16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黃于庭同學</a:t>
            </a:r>
            <a:endParaRPr lang="en-US" altLang="zh-TW" sz="16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lvl="1" indent="0">
              <a:buNone/>
              <a:defRPr/>
            </a:pPr>
            <a:r>
              <a:rPr lang="zh-TW" altLang="en-US" sz="1400" dirty="0" smtClean="0"/>
              <a:t>昇恆昌</a:t>
            </a:r>
            <a:endParaRPr lang="en-US" altLang="zh-TW" sz="1400" dirty="0"/>
          </a:p>
          <a:p>
            <a:pPr marL="0" lvl="1" indent="0">
              <a:buNone/>
              <a:defRPr/>
            </a:pPr>
            <a:r>
              <a:rPr lang="zh-TW" altLang="en-US" sz="1400" dirty="0" smtClean="0"/>
              <a:t>精品營業員</a:t>
            </a:r>
            <a:endParaRPr lang="en-US" altLang="zh-TW" sz="1400" dirty="0"/>
          </a:p>
          <a:p>
            <a:pPr marL="0" lvl="1" indent="0">
              <a:buNone/>
              <a:defRPr/>
            </a:pPr>
            <a:r>
              <a:rPr lang="zh-TW" altLang="en-US" sz="1200" dirty="0">
                <a:solidFill>
                  <a:srgbClr val="C00000"/>
                </a:solidFill>
              </a:rPr>
              <a:t>起薪</a:t>
            </a:r>
            <a:r>
              <a:rPr lang="zh-TW" altLang="en-US" sz="1200" dirty="0" smtClean="0">
                <a:solidFill>
                  <a:srgbClr val="C00000"/>
                </a:solidFill>
              </a:rPr>
              <a:t>：</a:t>
            </a:r>
            <a:r>
              <a:rPr lang="en-US" altLang="zh-TW" sz="1200" dirty="0" smtClean="0">
                <a:solidFill>
                  <a:srgbClr val="C00000"/>
                </a:solidFill>
              </a:rPr>
              <a:t>35K</a:t>
            </a:r>
            <a:endParaRPr lang="zh-TW" alt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 bwMode="auto">
          <a:xfrm>
            <a:off x="557213" y="476250"/>
            <a:ext cx="8229600" cy="68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升學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1220788"/>
            <a:ext cx="8229600" cy="4768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菁英培育計畫</a:t>
            </a:r>
            <a:endParaRPr lang="en-US" altLang="zh-TW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zh-TW" altLang="en-US" dirty="0" smtClean="0"/>
              <a:t>英文─</a:t>
            </a:r>
            <a:r>
              <a:rPr lang="en-US" altLang="zh-TW" dirty="0" smtClean="0"/>
              <a:t>TOEIC</a:t>
            </a:r>
          </a:p>
          <a:p>
            <a:pPr lvl="1">
              <a:defRPr/>
            </a:pPr>
            <a:r>
              <a:rPr lang="zh-TW" altLang="en-US" dirty="0" smtClean="0"/>
              <a:t>研究方法</a:t>
            </a:r>
            <a:endParaRPr lang="en-US" altLang="zh-TW" dirty="0" smtClean="0"/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教學助教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專題製作</a:t>
            </a:r>
            <a:endPara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zh-TW" altLang="en-US" dirty="0" smtClean="0"/>
              <a:t>競賽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校外研討會</a:t>
            </a:r>
            <a:endParaRPr lang="en-US" altLang="zh-TW" dirty="0" smtClean="0"/>
          </a:p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推甄研究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zh-TW" altLang="en-US" dirty="0"/>
          </a:p>
        </p:txBody>
      </p:sp>
      <p:grpSp>
        <p:nvGrpSpPr>
          <p:cNvPr id="29700" name="群組 47"/>
          <p:cNvGrpSpPr>
            <a:grpSpLocks/>
          </p:cNvGrpSpPr>
          <p:nvPr/>
        </p:nvGrpSpPr>
        <p:grpSpPr bwMode="auto">
          <a:xfrm>
            <a:off x="3051175" y="2043113"/>
            <a:ext cx="6192838" cy="3265487"/>
            <a:chOff x="6344008" y="1788290"/>
            <a:chExt cx="5509327" cy="2815604"/>
          </a:xfrm>
        </p:grpSpPr>
        <p:sp>
          <p:nvSpPr>
            <p:cNvPr id="6" name="AutoShape 52"/>
            <p:cNvSpPr>
              <a:spLocks noChangeArrowheads="1"/>
            </p:cNvSpPr>
            <p:nvPr/>
          </p:nvSpPr>
          <p:spPr bwMode="auto">
            <a:xfrm rot="5400000">
              <a:off x="6550561" y="2013303"/>
              <a:ext cx="2333789" cy="2365578"/>
            </a:xfrm>
            <a:prstGeom prst="upArrow">
              <a:avLst>
                <a:gd name="adj1" fmla="val 63074"/>
                <a:gd name="adj2" fmla="val 3171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ko-KR" altLang="en-US"/>
            </a:p>
          </p:txBody>
        </p:sp>
        <p:grpSp>
          <p:nvGrpSpPr>
            <p:cNvPr id="29703" name="群組 6"/>
            <p:cNvGrpSpPr>
              <a:grpSpLocks/>
            </p:cNvGrpSpPr>
            <p:nvPr/>
          </p:nvGrpSpPr>
          <p:grpSpPr bwMode="auto">
            <a:xfrm>
              <a:off x="9500403" y="1788290"/>
              <a:ext cx="1255751" cy="1123271"/>
              <a:chOff x="1863725" y="1357298"/>
              <a:chExt cx="1873250" cy="1801822"/>
            </a:xfrm>
          </p:grpSpPr>
          <p:sp>
            <p:nvSpPr>
              <p:cNvPr id="29739" name="Oval 6"/>
              <p:cNvSpPr>
                <a:spLocks noChangeArrowheads="1"/>
              </p:cNvSpPr>
              <p:nvPr/>
            </p:nvSpPr>
            <p:spPr bwMode="auto">
              <a:xfrm>
                <a:off x="2116138" y="1357298"/>
                <a:ext cx="1368425" cy="1368425"/>
              </a:xfrm>
              <a:prstGeom prst="ellipse">
                <a:avLst/>
              </a:prstGeom>
              <a:gradFill rotWithShape="1">
                <a:gsLst>
                  <a:gs pos="0">
                    <a:srgbClr val="A00000"/>
                  </a:gs>
                  <a:gs pos="50000">
                    <a:srgbClr val="E60000"/>
                  </a:gs>
                  <a:gs pos="100000">
                    <a:srgbClr val="FF0000"/>
                  </a:gs>
                </a:gsLst>
                <a:lin ang="108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0000" tIns="46800" rIns="90000" bIns="46800"/>
              <a:lstStyle>
                <a:lvl1pPr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pic>
            <p:nvPicPr>
              <p:cNvPr id="29740" name="圖片 8" descr="물방울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1670" y="1357298"/>
                <a:ext cx="1456824" cy="1450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1863821" y="2714214"/>
                <a:ext cx="1872908" cy="445718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55000"/>
                    </a:schemeClr>
                  </a:gs>
                  <a:gs pos="100000">
                    <a:schemeClr val="tx1">
                      <a:gamma/>
                      <a:tint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11" name="WordArt 50"/>
              <p:cNvSpPr>
                <a:spLocks noChangeArrowheads="1" noChangeShapeType="1" noTextEdit="1"/>
              </p:cNvSpPr>
              <p:nvPr/>
            </p:nvSpPr>
            <p:spPr bwMode="auto">
              <a:xfrm>
                <a:off x="2222937" y="1718442"/>
                <a:ext cx="1126519" cy="6306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zh-TW" altLang="en-US" kern="10" spc="-9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國立</a:t>
                </a:r>
                <a:endParaRPr lang="en-US" altLang="zh-TW" kern="10" spc="-9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kern="10" spc="-9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清華大學</a:t>
                </a:r>
              </a:p>
            </p:txBody>
          </p:sp>
        </p:grpSp>
        <p:grpSp>
          <p:nvGrpSpPr>
            <p:cNvPr id="29704" name="群組 11"/>
            <p:cNvGrpSpPr>
              <a:grpSpLocks/>
            </p:cNvGrpSpPr>
            <p:nvPr/>
          </p:nvGrpSpPr>
          <p:grpSpPr bwMode="auto">
            <a:xfrm>
              <a:off x="8921464" y="2589921"/>
              <a:ext cx="1255751" cy="1123271"/>
              <a:chOff x="1000100" y="2643182"/>
              <a:chExt cx="1873250" cy="1801822"/>
            </a:xfrm>
          </p:grpSpPr>
          <p:grpSp>
            <p:nvGrpSpPr>
              <p:cNvPr id="29734" name="群組 12"/>
              <p:cNvGrpSpPr>
                <a:grpSpLocks/>
              </p:cNvGrpSpPr>
              <p:nvPr/>
            </p:nvGrpSpPr>
            <p:grpSpPr bwMode="auto">
              <a:xfrm>
                <a:off x="1000100" y="2643182"/>
                <a:ext cx="1873250" cy="1801822"/>
                <a:chOff x="912800" y="2786058"/>
                <a:chExt cx="1873250" cy="1801822"/>
              </a:xfrm>
            </p:grpSpPr>
            <p:sp>
              <p:nvSpPr>
                <p:cNvPr id="29736" name="Oval 6"/>
                <p:cNvSpPr>
                  <a:spLocks noChangeArrowheads="1"/>
                </p:cNvSpPr>
                <p:nvPr/>
              </p:nvSpPr>
              <p:spPr bwMode="auto">
                <a:xfrm>
                  <a:off x="1165213" y="2786058"/>
                  <a:ext cx="1368425" cy="13684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03500"/>
                    </a:gs>
                    <a:gs pos="50000">
                      <a:srgbClr val="E65100"/>
                    </a:gs>
                    <a:gs pos="100000">
                      <a:srgbClr val="FF6200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lIns="90000" tIns="46800" rIns="90000" bIns="46800"/>
                <a:lstStyle>
                  <a:lvl1pPr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ko-KR" altLang="en-US">
                    <a:latin typeface="굴림" pitchFamily="34" charset="-127"/>
                    <a:ea typeface="굴림" pitchFamily="34" charset="-127"/>
                  </a:endParaRPr>
                </a:p>
              </p:txBody>
            </p:sp>
            <p:pic>
              <p:nvPicPr>
                <p:cNvPr id="29737" name="圖片 15" descr="물방울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0745" y="2786058"/>
                  <a:ext cx="1456824" cy="1450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Oval 10"/>
                <p:cNvSpPr>
                  <a:spLocks noChangeArrowheads="1"/>
                </p:cNvSpPr>
                <p:nvPr/>
              </p:nvSpPr>
              <p:spPr bwMode="auto">
                <a:xfrm>
                  <a:off x="912750" y="4143746"/>
                  <a:ext cx="1872908" cy="4435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>
                        <a:alpha val="55000"/>
                      </a:schemeClr>
                    </a:gs>
                    <a:gs pos="100000">
                      <a:schemeClr val="tx1">
                        <a:gamma/>
                        <a:tint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/>
                </a:p>
              </p:txBody>
            </p:sp>
          </p:grpSp>
          <p:sp>
            <p:nvSpPr>
              <p:cNvPr id="14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351437" y="2997149"/>
                <a:ext cx="1170575" cy="58399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zh-TW" altLang="en-US" kern="10" spc="-15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國立高雄</a:t>
                </a:r>
                <a:endParaRPr lang="en-US" altLang="zh-TW" kern="10" spc="-15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kern="10" spc="-15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第一科技大學</a:t>
                </a:r>
                <a:endParaRPr lang="ko-KR" altLang="en-US" kern="10" spc="-15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HY헤드라인M"/>
                </a:endParaRPr>
              </a:p>
            </p:txBody>
          </p:sp>
        </p:grpSp>
        <p:grpSp>
          <p:nvGrpSpPr>
            <p:cNvPr id="29705" name="Group 81"/>
            <p:cNvGrpSpPr>
              <a:grpSpLocks/>
            </p:cNvGrpSpPr>
            <p:nvPr/>
          </p:nvGrpSpPr>
          <p:grpSpPr bwMode="auto">
            <a:xfrm>
              <a:off x="6368408" y="2441025"/>
              <a:ext cx="1543852" cy="1716220"/>
              <a:chOff x="1429" y="550"/>
              <a:chExt cx="662" cy="793"/>
            </a:xfrm>
          </p:grpSpPr>
          <p:sp>
            <p:nvSpPr>
              <p:cNvPr id="19" name="Oval 82"/>
              <p:cNvSpPr>
                <a:spLocks noChangeArrowheads="1"/>
              </p:cNvSpPr>
              <p:nvPr/>
            </p:nvSpPr>
            <p:spPr bwMode="auto">
              <a:xfrm>
                <a:off x="1429" y="1072"/>
                <a:ext cx="662" cy="271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20" name="Oval 84"/>
              <p:cNvSpPr>
                <a:spLocks noChangeArrowheads="1"/>
              </p:cNvSpPr>
              <p:nvPr/>
            </p:nvSpPr>
            <p:spPr bwMode="auto">
              <a:xfrm>
                <a:off x="1429" y="550"/>
                <a:ext cx="658" cy="661"/>
              </a:xfrm>
              <a:prstGeom prst="ellipse">
                <a:avLst/>
              </a:prstGeom>
              <a:gradFill flip="none" rotWithShape="1">
                <a:gsLst>
                  <a:gs pos="0">
                    <a:srgbClr val="5B73B5">
                      <a:gamma/>
                      <a:tint val="0"/>
                      <a:invGamma/>
                    </a:srgbClr>
                  </a:gs>
                  <a:gs pos="100000">
                    <a:srgbClr val="5B73B5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ko-KR"/>
              </a:p>
            </p:txBody>
          </p:sp>
        </p:grpSp>
        <p:pic>
          <p:nvPicPr>
            <p:cNvPr id="29706" name="圖片 20" descr="물방울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4008" y="2406564"/>
              <a:ext cx="1586982" cy="1469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7" name="群組 21"/>
            <p:cNvGrpSpPr>
              <a:grpSpLocks/>
            </p:cNvGrpSpPr>
            <p:nvPr/>
          </p:nvGrpSpPr>
          <p:grpSpPr bwMode="auto">
            <a:xfrm>
              <a:off x="10081437" y="2589921"/>
              <a:ext cx="1255751" cy="1123271"/>
              <a:chOff x="2730474" y="2643182"/>
              <a:chExt cx="1873250" cy="1801822"/>
            </a:xfrm>
          </p:grpSpPr>
          <p:grpSp>
            <p:nvGrpSpPr>
              <p:cNvPr id="29725" name="群組 22"/>
              <p:cNvGrpSpPr>
                <a:grpSpLocks/>
              </p:cNvGrpSpPr>
              <p:nvPr/>
            </p:nvGrpSpPr>
            <p:grpSpPr bwMode="auto">
              <a:xfrm>
                <a:off x="2730474" y="2643182"/>
                <a:ext cx="1873250" cy="1801822"/>
                <a:chOff x="2786050" y="2786058"/>
                <a:chExt cx="1873250" cy="1801822"/>
              </a:xfrm>
            </p:grpSpPr>
            <p:sp>
              <p:nvSpPr>
                <p:cNvPr id="29727" name="Oval 6"/>
                <p:cNvSpPr>
                  <a:spLocks noChangeArrowheads="1"/>
                </p:cNvSpPr>
                <p:nvPr/>
              </p:nvSpPr>
              <p:spPr bwMode="auto">
                <a:xfrm>
                  <a:off x="3038463" y="2786058"/>
                  <a:ext cx="1368425" cy="13684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03500"/>
                    </a:gs>
                    <a:gs pos="50000">
                      <a:srgbClr val="E65100"/>
                    </a:gs>
                    <a:gs pos="100000">
                      <a:srgbClr val="FF6200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lIns="90000" tIns="46800" rIns="90000" bIns="46800"/>
                <a:lstStyle>
                  <a:lvl1pPr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ko-KR" altLang="en-US">
                    <a:latin typeface="굴림" pitchFamily="34" charset="-127"/>
                    <a:ea typeface="굴림" pitchFamily="34" charset="-127"/>
                  </a:endParaRPr>
                </a:p>
              </p:txBody>
            </p:sp>
            <p:pic>
              <p:nvPicPr>
                <p:cNvPr id="29728" name="圖片 25" descr="물방울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3996" y="2786058"/>
                  <a:ext cx="1456823" cy="1450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>
                  <a:off x="2785272" y="4143746"/>
                  <a:ext cx="1875015" cy="4435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>
                        <a:alpha val="55000"/>
                      </a:schemeClr>
                    </a:gs>
                    <a:gs pos="100000">
                      <a:schemeClr val="tx1">
                        <a:gamma/>
                        <a:tint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/>
                </a:p>
              </p:txBody>
            </p:sp>
          </p:grpSp>
          <p:sp>
            <p:nvSpPr>
              <p:cNvPr id="24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3081543" y="2994695"/>
                <a:ext cx="1170575" cy="58399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zh-TW" altLang="en-US" kern="10" spc="-15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國立高雄</a:t>
                </a:r>
                <a:endParaRPr lang="en-US" altLang="zh-TW" kern="10" spc="-15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kern="10" spc="-15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應用科技大學</a:t>
                </a:r>
                <a:endParaRPr lang="ko-KR" altLang="en-US" kern="10" spc="-15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HY헤드라인M"/>
                </a:endParaRPr>
              </a:p>
            </p:txBody>
          </p:sp>
        </p:grpSp>
        <p:grpSp>
          <p:nvGrpSpPr>
            <p:cNvPr id="29708" name="群組 27"/>
            <p:cNvGrpSpPr>
              <a:grpSpLocks/>
            </p:cNvGrpSpPr>
            <p:nvPr/>
          </p:nvGrpSpPr>
          <p:grpSpPr bwMode="auto">
            <a:xfrm>
              <a:off x="8394684" y="3465216"/>
              <a:ext cx="1255751" cy="1138678"/>
              <a:chOff x="214282" y="4047228"/>
              <a:chExt cx="1873250" cy="1826536"/>
            </a:xfrm>
          </p:grpSpPr>
          <p:grpSp>
            <p:nvGrpSpPr>
              <p:cNvPr id="29720" name="群組 28"/>
              <p:cNvGrpSpPr>
                <a:grpSpLocks/>
              </p:cNvGrpSpPr>
              <p:nvPr/>
            </p:nvGrpSpPr>
            <p:grpSpPr bwMode="auto">
              <a:xfrm>
                <a:off x="214282" y="4047228"/>
                <a:ext cx="1873250" cy="1826536"/>
                <a:chOff x="1863725" y="1332584"/>
                <a:chExt cx="1873250" cy="1826536"/>
              </a:xfrm>
            </p:grpSpPr>
            <p:sp>
              <p:nvSpPr>
                <p:cNvPr id="29722" name="Oval 6"/>
                <p:cNvSpPr>
                  <a:spLocks noChangeArrowheads="1"/>
                </p:cNvSpPr>
                <p:nvPr/>
              </p:nvSpPr>
              <p:spPr bwMode="auto">
                <a:xfrm>
                  <a:off x="2116138" y="1357298"/>
                  <a:ext cx="1368425" cy="13684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3269"/>
                    </a:gs>
                    <a:gs pos="50000">
                      <a:srgbClr val="004C99"/>
                    </a:gs>
                    <a:gs pos="100000">
                      <a:srgbClr val="005CB7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lIns="90000" tIns="46800" rIns="90000" bIns="46800"/>
                <a:lstStyle>
                  <a:lvl1pPr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ko-KR" altLang="en-US">
                    <a:latin typeface="굴림" pitchFamily="34" charset="-127"/>
                    <a:ea typeface="굴림" pitchFamily="34" charset="-127"/>
                  </a:endParaRPr>
                </a:p>
              </p:txBody>
            </p:sp>
            <p:pic>
              <p:nvPicPr>
                <p:cNvPr id="29723" name="圖片 31" descr="물방울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670" y="1332584"/>
                  <a:ext cx="1456824" cy="1450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Oval 10"/>
                <p:cNvSpPr>
                  <a:spLocks noChangeArrowheads="1"/>
                </p:cNvSpPr>
                <p:nvPr/>
              </p:nvSpPr>
              <p:spPr bwMode="auto">
                <a:xfrm>
                  <a:off x="1863669" y="2715597"/>
                  <a:ext cx="1872909" cy="4435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>
                        <a:alpha val="55000"/>
                      </a:schemeClr>
                    </a:gs>
                    <a:gs pos="100000">
                      <a:schemeClr val="tx1">
                        <a:gamma/>
                        <a:tint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/>
                </a:p>
              </p:txBody>
            </p:sp>
          </p:grpSp>
          <p:sp>
            <p:nvSpPr>
              <p:cNvPr id="30" name="WordArt 48"/>
              <p:cNvSpPr>
                <a:spLocks noChangeArrowheads="1" noChangeShapeType="1" noTextEdit="1"/>
              </p:cNvSpPr>
              <p:nvPr/>
            </p:nvSpPr>
            <p:spPr bwMode="auto">
              <a:xfrm>
                <a:off x="551843" y="4410589"/>
                <a:ext cx="1170575" cy="58399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zh-TW" altLang="en-US" kern="10" spc="-15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國立雲林</a:t>
                </a:r>
                <a:endParaRPr lang="en-US" altLang="zh-TW" kern="10" spc="-15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kern="10" spc="-15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ko-KR" altLang="en-US" kern="10" spc="-15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HY헤드라인M"/>
                </a:endParaRPr>
              </a:p>
            </p:txBody>
          </p:sp>
        </p:grpSp>
        <p:grpSp>
          <p:nvGrpSpPr>
            <p:cNvPr id="29709" name="群組 33"/>
            <p:cNvGrpSpPr>
              <a:grpSpLocks/>
            </p:cNvGrpSpPr>
            <p:nvPr/>
          </p:nvGrpSpPr>
          <p:grpSpPr bwMode="auto">
            <a:xfrm>
              <a:off x="9500403" y="3465216"/>
              <a:ext cx="1255751" cy="1138678"/>
              <a:chOff x="1863725" y="4047228"/>
              <a:chExt cx="1873250" cy="1826536"/>
            </a:xfrm>
          </p:grpSpPr>
          <p:grpSp>
            <p:nvGrpSpPr>
              <p:cNvPr id="29715" name="群組 34"/>
              <p:cNvGrpSpPr>
                <a:grpSpLocks/>
              </p:cNvGrpSpPr>
              <p:nvPr/>
            </p:nvGrpSpPr>
            <p:grpSpPr bwMode="auto">
              <a:xfrm>
                <a:off x="1863725" y="4047228"/>
                <a:ext cx="1873250" cy="1826536"/>
                <a:chOff x="1863725" y="1332584"/>
                <a:chExt cx="1873250" cy="1826536"/>
              </a:xfrm>
            </p:grpSpPr>
            <p:sp>
              <p:nvSpPr>
                <p:cNvPr id="29717" name="Oval 6"/>
                <p:cNvSpPr>
                  <a:spLocks noChangeArrowheads="1"/>
                </p:cNvSpPr>
                <p:nvPr/>
              </p:nvSpPr>
              <p:spPr bwMode="auto">
                <a:xfrm>
                  <a:off x="2116138" y="1357298"/>
                  <a:ext cx="1368425" cy="13684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3269"/>
                    </a:gs>
                    <a:gs pos="50000">
                      <a:srgbClr val="004C99"/>
                    </a:gs>
                    <a:gs pos="100000">
                      <a:srgbClr val="005CB7"/>
                    </a:gs>
                  </a:gsLst>
                  <a:lin ang="108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10800000" vert="eaVert" lIns="90000" tIns="46800" rIns="90000" bIns="46800"/>
                <a:lstStyle>
                  <a:lvl1pPr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800" b="1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ko-KR" altLang="en-US">
                    <a:latin typeface="굴림" pitchFamily="34" charset="-127"/>
                    <a:ea typeface="굴림" pitchFamily="34" charset="-127"/>
                  </a:endParaRPr>
                </a:p>
              </p:txBody>
            </p:sp>
            <p:pic>
              <p:nvPicPr>
                <p:cNvPr id="29718" name="圖片 37" descr="물방울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670" y="1332584"/>
                  <a:ext cx="1456824" cy="14507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Oval 10"/>
                <p:cNvSpPr>
                  <a:spLocks noChangeArrowheads="1"/>
                </p:cNvSpPr>
                <p:nvPr/>
              </p:nvSpPr>
              <p:spPr bwMode="auto">
                <a:xfrm>
                  <a:off x="1863821" y="2715597"/>
                  <a:ext cx="1872908" cy="4435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>
                        <a:alpha val="55000"/>
                      </a:schemeClr>
                    </a:gs>
                    <a:gs pos="100000">
                      <a:schemeClr val="tx1">
                        <a:gamma/>
                        <a:tint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/>
                </a:p>
              </p:txBody>
            </p:sp>
          </p:grpSp>
          <p:sp>
            <p:nvSpPr>
              <p:cNvPr id="36" name="WordArt 50"/>
              <p:cNvSpPr>
                <a:spLocks noChangeArrowheads="1" noChangeShapeType="1" noTextEdit="1"/>
              </p:cNvSpPr>
              <p:nvPr/>
            </p:nvSpPr>
            <p:spPr bwMode="auto">
              <a:xfrm>
                <a:off x="2222936" y="4363964"/>
                <a:ext cx="1126519" cy="6306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zh-TW" altLang="en-US" kern="10" spc="-9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國立</a:t>
                </a:r>
                <a:endParaRPr lang="en-US" altLang="zh-TW" kern="10" spc="-90" dirty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kern="10" spc="-9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台北大學</a:t>
                </a:r>
              </a:p>
            </p:txBody>
          </p:sp>
        </p:grpSp>
        <p:grpSp>
          <p:nvGrpSpPr>
            <p:cNvPr id="29710" name="群組 40"/>
            <p:cNvGrpSpPr>
              <a:grpSpLocks/>
            </p:cNvGrpSpPr>
            <p:nvPr/>
          </p:nvGrpSpPr>
          <p:grpSpPr bwMode="auto">
            <a:xfrm>
              <a:off x="10597584" y="3465216"/>
              <a:ext cx="1255751" cy="1138678"/>
              <a:chOff x="1863725" y="1332584"/>
              <a:chExt cx="1873250" cy="1826536"/>
            </a:xfrm>
          </p:grpSpPr>
          <p:sp>
            <p:nvSpPr>
              <p:cNvPr id="29712" name="Oval 6"/>
              <p:cNvSpPr>
                <a:spLocks noChangeArrowheads="1"/>
              </p:cNvSpPr>
              <p:nvPr/>
            </p:nvSpPr>
            <p:spPr bwMode="auto">
              <a:xfrm>
                <a:off x="2116138" y="1357298"/>
                <a:ext cx="1368425" cy="1368425"/>
              </a:xfrm>
              <a:prstGeom prst="ellipse">
                <a:avLst/>
              </a:prstGeom>
              <a:gradFill rotWithShape="1">
                <a:gsLst>
                  <a:gs pos="0">
                    <a:srgbClr val="003269"/>
                  </a:gs>
                  <a:gs pos="50000">
                    <a:srgbClr val="004C99"/>
                  </a:gs>
                  <a:gs pos="100000">
                    <a:srgbClr val="005CB7"/>
                  </a:gs>
                </a:gsLst>
                <a:lin ang="108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lIns="90000" tIns="46800" rIns="90000" bIns="46800"/>
              <a:lstStyle>
                <a:lvl1pPr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ko-KR" altLang="en-US">
                  <a:latin typeface="굴림" pitchFamily="34" charset="-127"/>
                  <a:ea typeface="굴림" pitchFamily="34" charset="-127"/>
                </a:endParaRPr>
              </a:p>
            </p:txBody>
          </p:sp>
          <p:pic>
            <p:nvPicPr>
              <p:cNvPr id="29713" name="圖片 43" descr="물방울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1670" y="1332584"/>
                <a:ext cx="1456824" cy="1450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Oval 10"/>
              <p:cNvSpPr>
                <a:spLocks noChangeArrowheads="1"/>
              </p:cNvSpPr>
              <p:nvPr/>
            </p:nvSpPr>
            <p:spPr bwMode="auto">
              <a:xfrm>
                <a:off x="1864066" y="2715597"/>
                <a:ext cx="1872909" cy="443523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55000"/>
                    </a:schemeClr>
                  </a:gs>
                  <a:gs pos="100000">
                    <a:schemeClr val="tx1">
                      <a:gamma/>
                      <a:tint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46" name="文字方塊 45"/>
            <p:cNvSpPr txBox="1"/>
            <p:nvPr/>
          </p:nvSpPr>
          <p:spPr>
            <a:xfrm>
              <a:off x="6527605" y="2710856"/>
              <a:ext cx="1179259" cy="865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200" kern="10" spc="-90" dirty="0">
                  <a:ln w="9525">
                    <a:noFill/>
                    <a:round/>
                    <a:headEnd/>
                    <a:tailEnd/>
                  </a:ln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菁英</a:t>
              </a:r>
              <a:endParaRPr lang="en-US" altLang="zh-TW" sz="2200" kern="10" spc="-9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200" kern="10" spc="-90" dirty="0">
                  <a:ln w="9525">
                    <a:noFill/>
                    <a:round/>
                    <a:headEnd/>
                    <a:tailEnd/>
                  </a:ln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培育</a:t>
              </a:r>
              <a:endParaRPr lang="en-US" altLang="zh-TW" sz="2200" kern="10" spc="-9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200" kern="10" spc="-90" dirty="0">
                  <a:ln w="9525">
                    <a:noFill/>
                    <a:round/>
                    <a:headEnd/>
                    <a:tailEnd/>
                  </a:ln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計畫</a:t>
              </a:r>
              <a:endParaRPr lang="en-US" sz="2200" kern="10" spc="-9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7" name="WordArt 48"/>
          <p:cNvSpPr>
            <a:spLocks noChangeArrowheads="1" noChangeShapeType="1" noTextEdit="1"/>
          </p:cNvSpPr>
          <p:nvPr/>
        </p:nvSpPr>
        <p:spPr bwMode="auto">
          <a:xfrm>
            <a:off x="8096916" y="4301761"/>
            <a:ext cx="882127" cy="4222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TW" altLang="en-US" kern="10" spc="-15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國立高雄</a:t>
            </a:r>
            <a:endParaRPr lang="en-US" altLang="zh-TW" kern="10" spc="-15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chemeClr val="tx1">
                    <a:alpha val="50000"/>
                  </a:scheme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kern="10" spc="-15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師範大學</a:t>
            </a:r>
            <a:endParaRPr lang="ko-KR" altLang="en-US" kern="10" spc="-15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chemeClr val="tx1">
                    <a:alpha val="50000"/>
                  </a:schemeClr>
                </a:outerShdw>
              </a:effectLst>
              <a:latin typeface="微軟正黑體" pitchFamily="34" charset="-120"/>
              <a:ea typeface="HY헤드라인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3" y="1268413"/>
            <a:ext cx="78454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標題 1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229600" cy="95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en-US" altLang="zh-TW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學年度課程表</a:t>
            </a:r>
          </a:p>
        </p:txBody>
      </p:sp>
      <p:graphicFrame>
        <p:nvGraphicFramePr>
          <p:cNvPr id="9" name="資料庫圖表 8"/>
          <p:cNvGraphicFramePr/>
          <p:nvPr/>
        </p:nvGraphicFramePr>
        <p:xfrm>
          <a:off x="176976" y="908720"/>
          <a:ext cx="8859520" cy="498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爆炸 1 4"/>
          <p:cNvSpPr/>
          <p:nvPr/>
        </p:nvSpPr>
        <p:spPr>
          <a:xfrm>
            <a:off x="250825" y="1400175"/>
            <a:ext cx="8699500" cy="46101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Learning</a:t>
            </a:r>
            <a:r>
              <a:rPr lang="zh-TW" altLang="en-US" sz="6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 </a:t>
            </a:r>
            <a:r>
              <a:rPr lang="en-US" altLang="zh-TW" sz="6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by</a:t>
            </a:r>
            <a: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/>
            </a:r>
            <a:b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</a:br>
            <a: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Playing</a:t>
            </a:r>
            <a:endParaRPr lang="zh-TW" altLang="en-US" sz="6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53073"/>
              </p:ext>
            </p:extLst>
          </p:nvPr>
        </p:nvGraphicFramePr>
        <p:xfrm>
          <a:off x="2560638" y="1125538"/>
          <a:ext cx="4022725" cy="49702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7271"/>
                <a:gridCol w="545454"/>
              </a:tblGrid>
              <a:tr h="20879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最低分</a:t>
                      </a:r>
                      <a:endParaRPr lang="zh-TW" altLang="en-US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 行銷與物流管理系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496</a:t>
                      </a:r>
                      <a:endParaRPr lang="en-US" altLang="zh-TW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>
                    <a:solidFill>
                      <a:srgbClr val="FFFF66"/>
                    </a:solidFill>
                  </a:tcPr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樹德科技大學 運籌管理系</a:t>
                      </a:r>
                      <a:endParaRPr lang="zh-TW" altLang="en-US" sz="1200" b="1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496</a:t>
                      </a:r>
                      <a:endParaRPr lang="en-US" altLang="zh-TW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>
                    <a:solidFill>
                      <a:srgbClr val="FFC000"/>
                    </a:solidFill>
                  </a:tcPr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 航運管理系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494</a:t>
                      </a:r>
                      <a:endParaRPr lang="en-US" altLang="zh-TW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>
                    <a:solidFill>
                      <a:srgbClr val="FFFF66"/>
                    </a:solidFill>
                  </a:tcPr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樹德科技大學 企業管理系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494</a:t>
                      </a:r>
                      <a:endParaRPr lang="en-US" altLang="zh-TW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國際企業系國際貿易組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478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南臺科技大學 資訊傳播系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476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南臺科技大學 資訊管理系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474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南臺科技大學 管理與資訊系電子商務組</a:t>
                      </a:r>
                      <a:endParaRPr lang="zh-TW" altLang="en-US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470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企業管理系流通管理組</a:t>
                      </a:r>
                      <a:endParaRPr lang="zh-TW" altLang="en-US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469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 資訊管理系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468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南臺科技大學 企業電子化學位學程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466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金融管理系財富管理組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456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工業工程與管理系工業工程組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416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資訊管理系資訊應用組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413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金融管理系金融行銷組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408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台南應用科技大學 企業管理系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404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資訊管理系管理應用組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401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台南應用科技大學 旅館管理系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398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崑山科技大學 企業管理系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397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正修科技大學 餐飲管理系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390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美和科技大學 企業管理系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230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高苑科技大學 行銷與流通管理系行銷管理組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222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高苑科技大學 行銷與流通管理系流通管理組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222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高苑科技大學 企業管理系</a:t>
                      </a:r>
                      <a:endParaRPr lang="zh-TW" altLang="en-US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202.5</a:t>
                      </a:r>
                      <a:endParaRPr lang="en-US" altLang="zh-TW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  <a:tr h="19040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大仁科技大學 行銷與流通管理系</a:t>
                      </a:r>
                      <a:endParaRPr lang="zh-TW" altLang="en-US" sz="1200" b="0" i="0" u="none" strike="noStrike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solidFill>
                            <a:schemeClr val="accent4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187</a:t>
                      </a:r>
                      <a:endParaRPr lang="en-US" altLang="zh-TW" sz="1200" b="0" i="0" u="none" strike="noStrike" dirty="0">
                        <a:solidFill>
                          <a:schemeClr val="accent4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580" marR="7580" marT="7579" marB="0" anchor="ctr"/>
                </a:tc>
              </a:tr>
            </a:tbl>
          </a:graphicData>
        </a:graphic>
      </p:graphicFrame>
      <p:sp>
        <p:nvSpPr>
          <p:cNvPr id="31829" name="標題 1"/>
          <p:cNvSpPr>
            <a:spLocks noGrp="1"/>
          </p:cNvSpPr>
          <p:nvPr>
            <p:ph type="title"/>
          </p:nvPr>
        </p:nvSpPr>
        <p:spPr bwMode="auto">
          <a:xfrm>
            <a:off x="107950" y="404813"/>
            <a:ext cx="8445500" cy="85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TW" sz="36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36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聯登商管群南部校系最低錄取分數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55875" y="1533525"/>
            <a:ext cx="4032250" cy="1968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4800">
              <a:latin typeface="Tahoma" pitchFamily="34" charset="0"/>
            </a:endParaRPr>
          </a:p>
        </p:txBody>
      </p:sp>
      <p:sp>
        <p:nvSpPr>
          <p:cNvPr id="7" name="爆炸 1 6"/>
          <p:cNvSpPr/>
          <p:nvPr/>
        </p:nvSpPr>
        <p:spPr>
          <a:xfrm>
            <a:off x="250825" y="1400175"/>
            <a:ext cx="8699500" cy="46101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南部</a:t>
            </a:r>
            <a:endParaRPr lang="en-US" altLang="zh-TW" sz="6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Segoe UI Black" pitchFamily="34" charset="0"/>
            </a:endParaRPr>
          </a:p>
          <a:p>
            <a:pPr algn="ctr">
              <a:defRPr/>
            </a:pP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最具競爭力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229600" cy="882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en-US" altLang="zh-TW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學年度招生學制與名額</a:t>
            </a:r>
            <a:endParaRPr lang="en-US" altLang="en-US" sz="4000" b="1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grpSp>
        <p:nvGrpSpPr>
          <p:cNvPr id="32771" name="Group 23"/>
          <p:cNvGrpSpPr>
            <a:grpSpLocks/>
          </p:cNvGrpSpPr>
          <p:nvPr/>
        </p:nvGrpSpPr>
        <p:grpSpPr bwMode="auto">
          <a:xfrm>
            <a:off x="179388" y="914400"/>
            <a:ext cx="8569325" cy="4508500"/>
            <a:chOff x="113" y="754"/>
            <a:chExt cx="5398" cy="2840"/>
          </a:xfrm>
        </p:grpSpPr>
        <p:sp>
          <p:nvSpPr>
            <p:cNvPr id="32778" name="Rectangle 15"/>
            <p:cNvSpPr>
              <a:spLocks noChangeArrowheads="1"/>
            </p:cNvSpPr>
            <p:nvPr/>
          </p:nvSpPr>
          <p:spPr bwMode="auto">
            <a:xfrm>
              <a:off x="113" y="1663"/>
              <a:ext cx="1134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TW" altLang="en-US" sz="3600">
                  <a:solidFill>
                    <a:srgbClr val="993366"/>
                  </a:solidFill>
                  <a:latin typeface="微軟正黑體" pitchFamily="34" charset="-120"/>
                  <a:ea typeface="微軟正黑體" pitchFamily="34" charset="-120"/>
                </a:rPr>
                <a:t>四技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zh-TW" altLang="en-US" sz="3600">
                  <a:solidFill>
                    <a:srgbClr val="993366"/>
                  </a:solidFill>
                  <a:latin typeface="微軟正黑體" pitchFamily="34" charset="-120"/>
                  <a:ea typeface="微軟正黑體" pitchFamily="34" charset="-120"/>
                </a:rPr>
                <a:t>日間部</a:t>
              </a:r>
              <a:endParaRPr lang="en-US" altLang="zh-TW" sz="3600">
                <a:solidFill>
                  <a:srgbClr val="99336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1338" y="754"/>
              <a:ext cx="417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申請入學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en-US" altLang="zh-TW" sz="32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65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普通中學、綜合高中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32780" name="Text Box 8"/>
            <p:cNvSpPr txBox="1">
              <a:spLocks noChangeArrowheads="1"/>
            </p:cNvSpPr>
            <p:nvPr/>
          </p:nvSpPr>
          <p:spPr bwMode="auto">
            <a:xfrm>
              <a:off x="1338" y="1117"/>
              <a:ext cx="3356" cy="3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>
                  <a:solidFill>
                    <a:srgbClr val="CC0000"/>
                  </a:solidFill>
                  <a:latin typeface="微軟正黑體" pitchFamily="34" charset="-120"/>
                  <a:ea typeface="微軟正黑體" pitchFamily="34" charset="-120"/>
                </a:rPr>
                <a:t>技優甄試</a:t>
              </a:r>
              <a:r>
                <a:rPr lang="zh-TW" altLang="en-US" sz="2800">
                  <a:latin typeface="微軟正黑體" pitchFamily="34" charset="-120"/>
                  <a:ea typeface="微軟正黑體" pitchFamily="34" charset="-120"/>
                </a:rPr>
                <a:t>：</a:t>
              </a:r>
              <a:r>
                <a:rPr lang="en-US" altLang="zh-TW" sz="3200">
                  <a:solidFill>
                    <a:srgbClr val="CC0000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  <a:r>
                <a:rPr lang="zh-TW" altLang="en-US" sz="2800">
                  <a:latin typeface="微軟正黑體" pitchFamily="34" charset="-120"/>
                  <a:ea typeface="微軟正黑體" pitchFamily="34" charset="-120"/>
                </a:rPr>
                <a:t>名</a:t>
              </a:r>
              <a:r>
                <a:rPr lang="en-US" altLang="zh-TW" sz="280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>
                  <a:solidFill>
                    <a:srgbClr val="CC0000"/>
                  </a:solidFill>
                  <a:latin typeface="微軟正黑體" pitchFamily="34" charset="-120"/>
                  <a:ea typeface="微軟正黑體" pitchFamily="34" charset="-120"/>
                </a:rPr>
                <a:t>商業</a:t>
              </a:r>
              <a:r>
                <a:rPr lang="en-US" altLang="zh-TW" sz="2800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48" name="Text Box 9"/>
            <p:cNvSpPr txBox="1">
              <a:spLocks noChangeArrowheads="1"/>
            </p:cNvSpPr>
            <p:nvPr/>
          </p:nvSpPr>
          <p:spPr bwMode="auto">
            <a:xfrm>
              <a:off x="1338" y="1661"/>
              <a:ext cx="176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甄選入學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en-US" altLang="zh-TW" sz="32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3130" y="1558"/>
              <a:ext cx="167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dirty="0">
                  <a:solidFill>
                    <a:srgbClr val="CC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商管群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)-</a:t>
              </a:r>
              <a:r>
                <a:rPr lang="en-US" altLang="zh-TW" sz="2800" dirty="0">
                  <a:solidFill>
                    <a:srgbClr val="CC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</a:p>
          </p:txBody>
        </p:sp>
        <p:sp>
          <p:nvSpPr>
            <p:cNvPr id="50" name="Text Box 11"/>
            <p:cNvSpPr txBox="1">
              <a:spLocks noChangeArrowheads="1"/>
            </p:cNvSpPr>
            <p:nvPr/>
          </p:nvSpPr>
          <p:spPr bwMode="auto">
            <a:xfrm>
              <a:off x="3130" y="1830"/>
              <a:ext cx="16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餐旅群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)-</a:t>
              </a:r>
              <a:r>
                <a:rPr lang="en-US" altLang="zh-TW" sz="28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</a:p>
          </p:txBody>
        </p:sp>
        <p:grpSp>
          <p:nvGrpSpPr>
            <p:cNvPr id="32784" name="Group 15"/>
            <p:cNvGrpSpPr>
              <a:grpSpLocks/>
            </p:cNvGrpSpPr>
            <p:nvPr/>
          </p:nvGrpSpPr>
          <p:grpSpPr bwMode="auto">
            <a:xfrm>
              <a:off x="1336" y="2677"/>
              <a:ext cx="3358" cy="917"/>
              <a:chOff x="1291" y="2314"/>
              <a:chExt cx="3358" cy="917"/>
            </a:xfrm>
          </p:grpSpPr>
          <p:sp>
            <p:nvSpPr>
              <p:cNvPr id="56" name="Text Box 16"/>
              <p:cNvSpPr txBox="1">
                <a:spLocks noChangeArrowheads="1"/>
              </p:cNvSpPr>
              <p:nvPr/>
            </p:nvSpPr>
            <p:spPr bwMode="auto">
              <a:xfrm>
                <a:off x="1291" y="2582"/>
                <a:ext cx="181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zh-TW" altLang="en-US" sz="2800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聯合分發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：</a:t>
                </a:r>
                <a:r>
                  <a:rPr lang="en-US" altLang="zh-TW" sz="3200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36</a:t>
                </a:r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名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787" name="Text Box 17"/>
              <p:cNvSpPr txBox="1">
                <a:spLocks noChangeArrowheads="1"/>
              </p:cNvSpPr>
              <p:nvPr/>
            </p:nvSpPr>
            <p:spPr bwMode="auto">
              <a:xfrm>
                <a:off x="3061" y="2314"/>
                <a:ext cx="1588" cy="32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rgbClr val="7A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2800"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en-US" sz="2800">
                    <a:solidFill>
                      <a:srgbClr val="CC0000"/>
                    </a:solidFill>
                    <a:latin typeface="微軟正黑體" pitchFamily="34" charset="-120"/>
                    <a:ea typeface="微軟正黑體" pitchFamily="34" charset="-120"/>
                  </a:rPr>
                  <a:t>商管群</a:t>
                </a:r>
                <a:r>
                  <a:rPr lang="en-US" altLang="zh-TW" sz="2800">
                    <a:latin typeface="微軟正黑體" pitchFamily="34" charset="-120"/>
                    <a:ea typeface="微軟正黑體" pitchFamily="34" charset="-120"/>
                  </a:rPr>
                  <a:t>)-</a:t>
                </a:r>
                <a:r>
                  <a:rPr lang="en-US" altLang="zh-TW" sz="2800">
                    <a:solidFill>
                      <a:srgbClr val="CC0000"/>
                    </a:solidFill>
                    <a:latin typeface="微軟正黑體" pitchFamily="34" charset="-120"/>
                    <a:ea typeface="微軟正黑體" pitchFamily="34" charset="-120"/>
                  </a:rPr>
                  <a:t>12</a:t>
                </a:r>
                <a:r>
                  <a:rPr lang="zh-TW" altLang="en-US" sz="2800">
                    <a:latin typeface="微軟正黑體" pitchFamily="34" charset="-120"/>
                    <a:ea typeface="微軟正黑體" pitchFamily="34" charset="-120"/>
                  </a:rPr>
                  <a:t>名</a:t>
                </a:r>
              </a:p>
            </p:txBody>
          </p:sp>
          <p:sp>
            <p:nvSpPr>
              <p:cNvPr id="32788" name="Text Box 18"/>
              <p:cNvSpPr txBox="1">
                <a:spLocks noChangeArrowheads="1"/>
              </p:cNvSpPr>
              <p:nvPr/>
            </p:nvSpPr>
            <p:spPr bwMode="auto">
              <a:xfrm>
                <a:off x="3061" y="2632"/>
                <a:ext cx="1588" cy="32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rgbClr val="7A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2800"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en-US" sz="2800">
                    <a:solidFill>
                      <a:srgbClr val="008000"/>
                    </a:solidFill>
                    <a:latin typeface="微軟正黑體" pitchFamily="34" charset="-120"/>
                    <a:ea typeface="微軟正黑體" pitchFamily="34" charset="-120"/>
                  </a:rPr>
                  <a:t>餐旅群</a:t>
                </a:r>
                <a:r>
                  <a:rPr lang="en-US" altLang="zh-TW" sz="2800">
                    <a:latin typeface="微軟正黑體" pitchFamily="34" charset="-120"/>
                    <a:ea typeface="微軟正黑體" pitchFamily="34" charset="-120"/>
                  </a:rPr>
                  <a:t>)-</a:t>
                </a:r>
                <a:r>
                  <a:rPr lang="en-US" altLang="zh-TW" sz="2800">
                    <a:solidFill>
                      <a:srgbClr val="008000"/>
                    </a:solidFill>
                    <a:latin typeface="微軟正黑體" pitchFamily="34" charset="-120"/>
                    <a:ea typeface="微軟正黑體" pitchFamily="34" charset="-120"/>
                  </a:rPr>
                  <a:t>18</a:t>
                </a:r>
                <a:r>
                  <a:rPr lang="zh-TW" altLang="en-US" sz="2800">
                    <a:latin typeface="微軟正黑體" pitchFamily="34" charset="-120"/>
                    <a:ea typeface="微軟正黑體" pitchFamily="34" charset="-120"/>
                  </a:rPr>
                  <a:t>名</a:t>
                </a:r>
              </a:p>
            </p:txBody>
          </p:sp>
          <p:sp>
            <p:nvSpPr>
              <p:cNvPr id="32789" name="Text Box 19"/>
              <p:cNvSpPr txBox="1">
                <a:spLocks noChangeArrowheads="1"/>
              </p:cNvSpPr>
              <p:nvPr/>
            </p:nvSpPr>
            <p:spPr bwMode="auto">
              <a:xfrm>
                <a:off x="3061" y="2904"/>
                <a:ext cx="1587" cy="32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rgbClr val="7A9999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2800"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en-US" sz="280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設計群</a:t>
                </a:r>
                <a:r>
                  <a:rPr lang="en-US" altLang="zh-TW" sz="2800">
                    <a:latin typeface="微軟正黑體" pitchFamily="34" charset="-120"/>
                    <a:ea typeface="微軟正黑體" pitchFamily="34" charset="-120"/>
                  </a:rPr>
                  <a:t>)-</a:t>
                </a:r>
                <a:r>
                  <a:rPr lang="zh-TW" altLang="en-US" sz="2800"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lang="en-US" altLang="zh-TW" sz="280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6</a:t>
                </a:r>
                <a:r>
                  <a:rPr lang="zh-TW" altLang="en-US" sz="2800">
                    <a:latin typeface="微軟正黑體" pitchFamily="34" charset="-120"/>
                    <a:ea typeface="微軟正黑體" pitchFamily="34" charset="-120"/>
                  </a:rPr>
                  <a:t>名</a:t>
                </a:r>
              </a:p>
            </p:txBody>
          </p:sp>
        </p:grpSp>
        <p:sp>
          <p:nvSpPr>
            <p:cNvPr id="32785" name="Text Box 8"/>
            <p:cNvSpPr txBox="1">
              <a:spLocks noChangeArrowheads="1"/>
            </p:cNvSpPr>
            <p:nvPr/>
          </p:nvSpPr>
          <p:spPr bwMode="auto">
            <a:xfrm>
              <a:off x="1338" y="2252"/>
              <a:ext cx="3356" cy="3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995C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00" b="1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>
                  <a:solidFill>
                    <a:srgbClr val="CC0000"/>
                  </a:solidFill>
                  <a:latin typeface="微軟正黑體" pitchFamily="34" charset="-120"/>
                  <a:ea typeface="微軟正黑體" pitchFamily="34" charset="-120"/>
                </a:rPr>
                <a:t>繁星入學</a:t>
              </a:r>
              <a:r>
                <a:rPr lang="zh-TW" altLang="en-US" sz="2800">
                  <a:latin typeface="微軟正黑體" pitchFamily="34" charset="-120"/>
                  <a:ea typeface="微軟正黑體" pitchFamily="34" charset="-120"/>
                </a:rPr>
                <a:t>：   </a:t>
              </a:r>
              <a:r>
                <a:rPr lang="en-US" altLang="zh-TW" sz="3200">
                  <a:solidFill>
                    <a:srgbClr val="CC0000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800">
                  <a:latin typeface="微軟正黑體" pitchFamily="34" charset="-120"/>
                  <a:ea typeface="微軟正黑體" pitchFamily="34" charset="-120"/>
                </a:rPr>
                <a:t>名 </a:t>
              </a:r>
              <a:r>
                <a:rPr lang="en-US" altLang="zh-TW" sz="280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800">
                  <a:solidFill>
                    <a:srgbClr val="CC0000"/>
                  </a:solidFill>
                  <a:latin typeface="微軟正黑體" pitchFamily="34" charset="-120"/>
                  <a:ea typeface="微軟正黑體" pitchFamily="34" charset="-120"/>
                </a:rPr>
                <a:t>商管群</a:t>
              </a:r>
              <a:r>
                <a:rPr lang="en-US" altLang="zh-TW" sz="2800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</p:grp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395288" y="5300663"/>
            <a:ext cx="46291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rgbClr val="99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進修專校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2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</a:p>
        </p:txBody>
      </p:sp>
      <p:sp>
        <p:nvSpPr>
          <p:cNvPr id="32773" name="文字方塊 20"/>
          <p:cNvSpPr txBox="1">
            <a:spLocks noChangeArrowheads="1"/>
          </p:cNvSpPr>
          <p:nvPr/>
        </p:nvSpPr>
        <p:spPr bwMode="auto">
          <a:xfrm>
            <a:off x="4827588" y="5351463"/>
            <a:ext cx="4213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單獨招生</a:t>
            </a:r>
            <a:r>
              <a:rPr lang="en-US" altLang="zh-TW" sz="280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sz="280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eaLnBrk="1" hangingPunct="1"/>
            <a:r>
              <a:rPr lang="en-US" altLang="zh-TW" sz="28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zh-TW" altLang="en-US" sz="280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</a:rPr>
              <a:t>企業正職工作機會</a:t>
            </a:r>
            <a:r>
              <a:rPr lang="en-US" altLang="zh-TW" sz="280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左大括弧 3"/>
          <p:cNvSpPr/>
          <p:nvPr/>
        </p:nvSpPr>
        <p:spPr>
          <a:xfrm>
            <a:off x="1828800" y="1246188"/>
            <a:ext cx="358775" cy="34972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左大括弧 22"/>
          <p:cNvSpPr/>
          <p:nvPr/>
        </p:nvSpPr>
        <p:spPr>
          <a:xfrm>
            <a:off x="4832350" y="2398713"/>
            <a:ext cx="166688" cy="5461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左大括弧 23"/>
          <p:cNvSpPr/>
          <p:nvPr/>
        </p:nvSpPr>
        <p:spPr>
          <a:xfrm>
            <a:off x="4827588" y="4230688"/>
            <a:ext cx="169862" cy="100806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777" name="矩形 5"/>
          <p:cNvSpPr>
            <a:spLocks noChangeArrowheads="1"/>
          </p:cNvSpPr>
          <p:nvPr/>
        </p:nvSpPr>
        <p:spPr bwMode="auto">
          <a:xfrm>
            <a:off x="381000" y="6329363"/>
            <a:ext cx="3887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4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每周僅需上課一天</a:t>
            </a:r>
            <a:r>
              <a:rPr lang="en-US" altLang="zh-TW" sz="24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endParaRPr lang="zh-TW" altLang="en-US" sz="24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 bwMode="auto">
          <a:xfrm>
            <a:off x="468313" y="404813"/>
            <a:ext cx="8229600" cy="681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你</a:t>
            </a:r>
            <a:r>
              <a:rPr lang="en-US" altLang="zh-TW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妳為何要念大學？</a:t>
            </a:r>
          </a:p>
        </p:txBody>
      </p:sp>
      <p:pic>
        <p:nvPicPr>
          <p:cNvPr id="2050" name="Picture 2" descr="https://i.imgur.com/8VhXI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96950"/>
            <a:ext cx="553085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2"/>
          <p:cNvSpPr txBox="1"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zh-TW" altLang="en-US" b="1" smtClean="0">
                <a:solidFill>
                  <a:schemeClr val="tx1"/>
                </a:solidFill>
                <a:ea typeface="新細明體" pitchFamily="18" charset="-120"/>
              </a:rPr>
              <a:t>大學是學歷基本門檻</a:t>
            </a:r>
            <a:endParaRPr lang="en-US" altLang="zh-TW" b="1" smtClean="0">
              <a:solidFill>
                <a:schemeClr val="tx1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smtClean="0">
                <a:solidFill>
                  <a:schemeClr val="tx1"/>
                </a:solidFill>
                <a:ea typeface="新細明體" pitchFamily="18" charset="-120"/>
              </a:rPr>
              <a:t>找到好工作</a:t>
            </a:r>
            <a:endParaRPr lang="en-US" altLang="zh-TW" b="1" smtClean="0">
              <a:solidFill>
                <a:schemeClr val="tx1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smtClean="0">
                <a:solidFill>
                  <a:schemeClr val="tx1"/>
                </a:solidFill>
                <a:ea typeface="新細明體" pitchFamily="18" charset="-120"/>
              </a:rPr>
              <a:t>實現家人的期望</a:t>
            </a:r>
            <a:endParaRPr lang="en-US" altLang="zh-TW" b="1" smtClean="0">
              <a:solidFill>
                <a:schemeClr val="tx1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b="1" smtClean="0">
                <a:solidFill>
                  <a:schemeClr val="tx1"/>
                </a:solidFill>
                <a:ea typeface="新細明體" pitchFamily="18" charset="-120"/>
              </a:rPr>
              <a:t>…….</a:t>
            </a:r>
          </a:p>
          <a:p>
            <a:pPr>
              <a:lnSpc>
                <a:spcPct val="150000"/>
              </a:lnSpc>
            </a:pPr>
            <a:endParaRPr lang="zh-TW" altLang="en-US" b="1" smtClean="0">
              <a:solidFill>
                <a:schemeClr val="tx1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 bwMode="auto">
          <a:xfrm>
            <a:off x="457200" y="365125"/>
            <a:ext cx="7519988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latinLnBrk="1"/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選擇流通管理系的好處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177925"/>
            <a:ext cx="8229600" cy="4768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 b="0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進入機會大</a:t>
            </a:r>
            <a:endParaRPr lang="en-US" altLang="zh-TW" b="0" kern="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TW" kern="0" dirty="0" smtClean="0">
                <a:solidFill>
                  <a:srgbClr val="C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5400" kern="0" dirty="0" smtClean="0">
                <a:solidFill>
                  <a:srgbClr val="C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325</a:t>
            </a:r>
            <a:endParaRPr lang="en-US" altLang="zh-TW" b="0" kern="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b="0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產學無縫接軌</a:t>
            </a:r>
            <a:r>
              <a:rPr lang="en-US" altLang="zh-TW" b="0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b="0" kern="0" dirty="0" smtClean="0">
                <a:solidFill>
                  <a:srgbClr val="C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畢業即就業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003425" y="1833563"/>
            <a:ext cx="71405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5400" b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=65 X 5</a:t>
            </a:r>
            <a:r>
              <a:rPr kumimoji="0" lang="zh-TW" altLang="en-US" sz="5400" b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  </a:t>
            </a:r>
            <a:r>
              <a:rPr kumimoji="0" lang="en-US" altLang="zh-TW" sz="4400" b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(</a:t>
            </a:r>
            <a:r>
              <a:rPr kumimoji="0" lang="zh-TW" altLang="en-US" sz="4400" b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採計</a:t>
            </a:r>
            <a:r>
              <a:rPr kumimoji="0" lang="zh-TW" altLang="en-US" sz="4400" b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國文</a:t>
            </a:r>
            <a:r>
              <a:rPr kumimoji="0" lang="zh-TW" altLang="en-US" sz="4400" b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及</a:t>
            </a:r>
            <a:r>
              <a:rPr kumimoji="0" lang="zh-TW" altLang="en-US" sz="4400" b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社會</a:t>
            </a:r>
            <a:r>
              <a:rPr kumimoji="0" lang="en-US" altLang="zh-TW" sz="4400" b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)</a:t>
            </a:r>
            <a:endParaRPr kumimoji="0" lang="zh-TW" altLang="en-US" sz="5400" b="0">
              <a:solidFill>
                <a:srgbClr val="000000"/>
              </a:solidFill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Picture 3" descr="C:\Users\user\Desktop\shutterstock_91133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48257">
            <a:off x="4791382" y="3428526"/>
            <a:ext cx="3959506" cy="2624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 bwMode="auto">
          <a:xfrm>
            <a:off x="419100" y="587375"/>
            <a:ext cx="8229600" cy="68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en-US" altLang="zh-TW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學年高中申請入學情形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57200" y="1266530"/>
            <a:ext cx="8153400" cy="497078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3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8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3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400" b="1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3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000" b="1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3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3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418AB3"/>
              </a:buClr>
              <a:defRPr/>
            </a:pPr>
            <a:r>
              <a:rPr kumimoji="0" lang="zh-TW" altLang="en-US" sz="3200" dirty="0" smtClean="0">
                <a:latin typeface="Corbel" panose="020B0503020204020204"/>
                <a:ea typeface="微軟正黑體" panose="020B0604030504040204" pitchFamily="34" charset="-120"/>
              </a:rPr>
              <a:t>樹德科技大學</a:t>
            </a:r>
            <a:r>
              <a:rPr kumimoji="0" lang="zh-TW" altLang="en-US" sz="3200" dirty="0">
                <a:latin typeface="Corbel" panose="020B0503020204020204"/>
                <a:ea typeface="微軟正黑體" panose="020B0604030504040204" pitchFamily="34" charset="-120"/>
              </a:rPr>
              <a:t>流通</a:t>
            </a:r>
            <a:r>
              <a:rPr kumimoji="0" lang="zh-TW" altLang="en-US" sz="3200" dirty="0" smtClean="0">
                <a:latin typeface="Corbel" panose="020B0503020204020204"/>
                <a:ea typeface="微軟正黑體" panose="020B0604030504040204" pitchFamily="34" charset="-120"/>
              </a:rPr>
              <a:t>管理系─錄取</a:t>
            </a:r>
            <a:r>
              <a:rPr kumimoji="0"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名額</a:t>
            </a:r>
            <a:r>
              <a:rPr kumimoji="0" lang="en-US" altLang="zh-TW" sz="32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r>
              <a:rPr kumimoji="0"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</a:p>
          <a:p>
            <a:pPr lvl="1" fontAlgn="auto">
              <a:buClr>
                <a:srgbClr val="418AB3"/>
              </a:buClr>
              <a:defRPr/>
            </a:pPr>
            <a:r>
              <a:rPr kumimoji="0" lang="zh-TW" altLang="en-US" sz="2800" dirty="0" smtClean="0">
                <a:solidFill>
                  <a:srgbClr val="C00000"/>
                </a:solidFill>
                <a:latin typeface="Corbel" panose="020B0503020204020204"/>
                <a:ea typeface="微軟正黑體" panose="020B0604030504040204" pitchFamily="34" charset="-120"/>
              </a:rPr>
              <a:t>第一階段篩選</a:t>
            </a:r>
            <a:endParaRPr kumimoji="0" lang="en-US" altLang="zh-TW" sz="2800" dirty="0" smtClean="0">
              <a:solidFill>
                <a:srgbClr val="C00000"/>
              </a:solidFill>
              <a:latin typeface="Corbel" panose="020B0503020204020204"/>
              <a:ea typeface="微軟正黑體" panose="020B0604030504040204" pitchFamily="34" charset="-120"/>
            </a:endParaRPr>
          </a:p>
          <a:p>
            <a:pPr lvl="2">
              <a:buClr>
                <a:srgbClr val="418AB3"/>
              </a:buClr>
              <a:defRPr/>
            </a:pPr>
            <a:r>
              <a:rPr kumimoji="0" lang="en-US" altLang="zh-TW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倍率篩選：</a:t>
            </a:r>
            <a:r>
              <a:rPr kumimoji="0" lang="en-US" altLang="zh-TW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325</a:t>
            </a:r>
            <a:r>
              <a:rPr kumimoji="0" lang="zh-TW" altLang="en-US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名→ </a:t>
            </a:r>
            <a:r>
              <a:rPr kumimoji="0" lang="en-US" altLang="zh-TW" sz="2400" dirty="0" smtClean="0"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333</a:t>
            </a:r>
            <a:r>
              <a:rPr kumimoji="0" lang="zh-TW" altLang="en-US" sz="2400" dirty="0" smtClean="0"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kumimoji="0" lang="en-US" altLang="zh-TW" sz="2400" dirty="0" smtClean="0">
              <a:solidFill>
                <a:srgbClr val="0070C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fontAlgn="auto">
              <a:buClr>
                <a:srgbClr val="418AB3"/>
              </a:buClr>
              <a:defRPr/>
            </a:pPr>
            <a:r>
              <a:rPr lang="zh-TW" altLang="en-US" sz="2800" dirty="0" smtClean="0">
                <a:solidFill>
                  <a:srgbClr val="C00000"/>
                </a:solidFill>
                <a:latin typeface="Corbel" panose="020B0503020204020204"/>
                <a:ea typeface="微軟正黑體" panose="020B0604030504040204" pitchFamily="34" charset="-120"/>
              </a:rPr>
              <a:t>第二階段面試</a:t>
            </a:r>
            <a:endParaRPr lang="en-US" altLang="zh-TW" sz="2800" dirty="0" smtClean="0">
              <a:solidFill>
                <a:srgbClr val="C00000"/>
              </a:solidFill>
              <a:latin typeface="Corbel" panose="020B0503020204020204"/>
              <a:ea typeface="微軟正黑體" panose="020B0604030504040204" pitchFamily="34" charset="-120"/>
            </a:endParaRPr>
          </a:p>
          <a:p>
            <a:pPr lvl="2">
              <a:buClr>
                <a:srgbClr val="418AB3"/>
              </a:buClr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報名：</a:t>
            </a:r>
            <a:r>
              <a:rPr lang="en-US" altLang="zh-TW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179</a:t>
            </a:r>
            <a:r>
              <a:rPr lang="zh-TW" altLang="en-US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24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buClr>
                <a:srgbClr val="418AB3"/>
              </a:buClr>
              <a:defRPr/>
            </a:pPr>
            <a:r>
              <a:rPr lang="zh-TW" altLang="en-US" sz="24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實際面試：</a:t>
            </a:r>
            <a:r>
              <a:rPr lang="en-US" altLang="zh-TW" sz="2400" dirty="0"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175</a:t>
            </a:r>
            <a:r>
              <a:rPr lang="zh-TW" altLang="en-US" sz="2400" dirty="0" smtClean="0"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lang="en-US" altLang="zh-TW" sz="2400" dirty="0">
              <a:solidFill>
                <a:srgbClr val="0070C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820" name="Picture 2" descr="http://images.plurk.com/he2V-6F0Xx0MGIdWJBGq03TKt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921125"/>
            <a:ext cx="31051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2"/>
          <p:cNvSpPr>
            <a:spLocks noGrp="1"/>
          </p:cNvSpPr>
          <p:nvPr>
            <p:ph type="ctrTitle"/>
          </p:nvPr>
        </p:nvSpPr>
        <p:spPr bwMode="auto">
          <a:xfrm>
            <a:off x="506413" y="1697038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6600" b="1" smtClean="0">
                <a:ea typeface="微軟正黑體" pitchFamily="34" charset="-120"/>
              </a:rPr>
              <a:t>歡迎您的</a:t>
            </a:r>
            <a:r>
              <a:rPr lang="zh-TW" altLang="en-US" sz="6600" b="1" smtClean="0">
                <a:solidFill>
                  <a:srgbClr val="FF6600"/>
                </a:solidFill>
                <a:ea typeface="微軟正黑體" pitchFamily="34" charset="-120"/>
              </a:rPr>
              <a:t>加入</a:t>
            </a:r>
            <a:endParaRPr lang="ko-KR" altLang="en-US" sz="6600" b="1" smtClean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725078" y="501003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7500"/>
          </a:bodyPr>
          <a:lstStyle>
            <a:lvl1pPr algn="ctr" defTabSz="914400" rtl="0" eaLnBrk="1" fontAlgn="base" latinLnBrk="1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8000" b="0" kern="10">
                <a:ln w="10541" cmpd="sng">
                  <a:noFill/>
                  <a:prstDash val="solid"/>
                </a:ln>
                <a:gradFill>
                  <a:gsLst>
                    <a:gs pos="50000">
                      <a:srgbClr val="212975"/>
                    </a:gs>
                    <a:gs pos="100000">
                      <a:srgbClr val="0070C0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HY헤드라인M" pitchFamily="18" charset="-127"/>
                <a:cs typeface="Arial Unicode MS" pitchFamily="50" charset="-127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TW" sz="4400" b="1" dirty="0" smtClean="0">
                <a:solidFill>
                  <a:srgbClr val="FF6600"/>
                </a:solidFill>
                <a:ea typeface="微軟正黑體" pitchFamily="34" charset="-120"/>
              </a:rPr>
              <a:t>樹德科技大學</a:t>
            </a:r>
            <a:r>
              <a:rPr lang="zh-TW" sz="4400" b="1" dirty="0" smtClean="0">
                <a:ea typeface="微軟正黑體" pitchFamily="34" charset="-120"/>
              </a:rPr>
              <a:t>流通管理系</a:t>
            </a:r>
            <a:endParaRPr lang="zh-TW" sz="4400" b="1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5958" r="4555"/>
          <a:stretch/>
        </p:blipFill>
        <p:spPr>
          <a:xfrm>
            <a:off x="4891088" y="3260725"/>
            <a:ext cx="1555750" cy="115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r="9971"/>
          <a:stretch/>
        </p:blipFill>
        <p:spPr>
          <a:xfrm>
            <a:off x="2625725" y="3241675"/>
            <a:ext cx="1619250" cy="1195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8" y="3244850"/>
            <a:ext cx="1584325" cy="118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/>
          <a:srcRect l="8676" r="7214"/>
          <a:stretch/>
        </p:blipFill>
        <p:spPr>
          <a:xfrm>
            <a:off x="7092950" y="3244850"/>
            <a:ext cx="1687513" cy="118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572000" y="5181600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zh-TW" altLang="en-US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陳佳宏</a:t>
            </a:r>
            <a:endParaRPr lang="en-US" altLang="zh-TW" sz="2400" kern="10" spc="-9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  <a:p>
            <a:pPr algn="r">
              <a:defRPr/>
            </a:pPr>
            <a:r>
              <a:rPr lang="en-US" altLang="zh-TW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0920-592-637</a:t>
            </a:r>
          </a:p>
          <a:p>
            <a:pPr algn="r">
              <a:defRPr/>
            </a:pPr>
            <a:r>
              <a:rPr lang="en-US" altLang="zh-TW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chiahung@stu.edu.tw</a:t>
            </a:r>
          </a:p>
        </p:txBody>
      </p:sp>
      <p:sp>
        <p:nvSpPr>
          <p:cNvPr id="4" name="矩形 3"/>
          <p:cNvSpPr/>
          <p:nvPr/>
        </p:nvSpPr>
        <p:spPr>
          <a:xfrm>
            <a:off x="395288" y="5478463"/>
            <a:ext cx="3489325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樹德科大流通系</a:t>
            </a:r>
            <a:r>
              <a:rPr lang="en-US" altLang="zh-TW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粉絲頁</a:t>
            </a:r>
            <a:endParaRPr lang="en-US" altLang="zh-TW" sz="2400" kern="10" spc="-9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400" kern="10" spc="-9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http://goo.gl/uIjnig</a:t>
            </a:r>
          </a:p>
        </p:txBody>
      </p:sp>
      <p:pic>
        <p:nvPicPr>
          <p:cNvPr id="35850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478463"/>
            <a:ext cx="831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 bwMode="auto">
          <a:xfrm>
            <a:off x="457200" y="476250"/>
            <a:ext cx="8229600" cy="941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高中申請入學獎學金</a:t>
            </a:r>
          </a:p>
        </p:txBody>
      </p:sp>
      <p:graphicFrame>
        <p:nvGraphicFramePr>
          <p:cNvPr id="3" name="資料庫圖表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文字方塊 3"/>
          <p:cNvSpPr txBox="1">
            <a:spLocks noChangeArrowheads="1"/>
          </p:cNvSpPr>
          <p:nvPr/>
        </p:nvSpPr>
        <p:spPr bwMode="auto">
          <a:xfrm>
            <a:off x="1592263" y="1655763"/>
            <a:ext cx="576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400"/>
              <a:t>50</a:t>
            </a:r>
            <a:r>
              <a:rPr lang="zh-TW" altLang="en-US" sz="1400"/>
              <a:t>萬</a:t>
            </a:r>
          </a:p>
        </p:txBody>
      </p:sp>
      <p:sp>
        <p:nvSpPr>
          <p:cNvPr id="36869" name="文字方塊 4"/>
          <p:cNvSpPr txBox="1">
            <a:spLocks noChangeArrowheads="1"/>
          </p:cNvSpPr>
          <p:nvPr/>
        </p:nvSpPr>
        <p:spPr bwMode="auto">
          <a:xfrm>
            <a:off x="1943100" y="22860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400"/>
              <a:t>30</a:t>
            </a:r>
            <a:r>
              <a:rPr lang="zh-TW" altLang="en-US" sz="1400"/>
              <a:t>萬</a:t>
            </a:r>
          </a:p>
        </p:txBody>
      </p:sp>
      <p:sp>
        <p:nvSpPr>
          <p:cNvPr id="36870" name="文字方塊 5"/>
          <p:cNvSpPr txBox="1">
            <a:spLocks noChangeArrowheads="1"/>
          </p:cNvSpPr>
          <p:nvPr/>
        </p:nvSpPr>
        <p:spPr bwMode="auto">
          <a:xfrm>
            <a:off x="2095500" y="2947988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400"/>
              <a:t>20</a:t>
            </a:r>
            <a:r>
              <a:rPr lang="zh-TW" altLang="en-US" sz="1400"/>
              <a:t>萬</a:t>
            </a:r>
          </a:p>
        </p:txBody>
      </p:sp>
      <p:sp>
        <p:nvSpPr>
          <p:cNvPr id="36871" name="文字方塊 6"/>
          <p:cNvSpPr txBox="1">
            <a:spLocks noChangeArrowheads="1"/>
          </p:cNvSpPr>
          <p:nvPr/>
        </p:nvSpPr>
        <p:spPr bwMode="auto">
          <a:xfrm>
            <a:off x="2095500" y="3573463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400"/>
              <a:t>10</a:t>
            </a:r>
            <a:r>
              <a:rPr lang="zh-TW" altLang="en-US" sz="1400"/>
              <a:t>萬</a:t>
            </a:r>
          </a:p>
        </p:txBody>
      </p:sp>
      <p:sp>
        <p:nvSpPr>
          <p:cNvPr id="36872" name="文字方塊 7"/>
          <p:cNvSpPr txBox="1">
            <a:spLocks noChangeArrowheads="1"/>
          </p:cNvSpPr>
          <p:nvPr/>
        </p:nvSpPr>
        <p:spPr bwMode="auto">
          <a:xfrm>
            <a:off x="1908175" y="4221163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400"/>
              <a:t>5</a:t>
            </a:r>
            <a:r>
              <a:rPr lang="zh-TW" altLang="en-US" sz="1400"/>
              <a:t>萬</a:t>
            </a:r>
          </a:p>
        </p:txBody>
      </p:sp>
      <p:sp>
        <p:nvSpPr>
          <p:cNvPr id="36873" name="文字方塊 8"/>
          <p:cNvSpPr txBox="1">
            <a:spLocks noChangeArrowheads="1"/>
          </p:cNvSpPr>
          <p:nvPr/>
        </p:nvSpPr>
        <p:spPr bwMode="auto">
          <a:xfrm>
            <a:off x="1644650" y="4868863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/>
              <a:t>3</a:t>
            </a:r>
            <a:r>
              <a:rPr lang="zh-TW" altLang="en-US" sz="1400"/>
              <a:t>萬</a:t>
            </a:r>
          </a:p>
        </p:txBody>
      </p:sp>
      <p:sp>
        <p:nvSpPr>
          <p:cNvPr id="36874" name="矩形 9"/>
          <p:cNvSpPr>
            <a:spLocks noChangeArrowheads="1"/>
          </p:cNvSpPr>
          <p:nvPr/>
        </p:nvSpPr>
        <p:spPr bwMode="auto">
          <a:xfrm>
            <a:off x="539750" y="5589588"/>
            <a:ext cx="7688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科技繁星入學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萬元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/>
          </a:bodyPr>
          <a:lstStyle/>
          <a:p>
            <a:fld id="{01535AC2-2EC4-4CE3-AC47-D95E7AB3FC9F}" type="slidenum">
              <a:rPr lang="en-US" altLang="zh-TW" smtClean="0"/>
              <a:pPr/>
              <a:t>3</a:t>
            </a:fld>
            <a:endParaRPr lang="en-US" altLang="zh-TW"/>
          </a:p>
        </p:txBody>
      </p:sp>
      <p:pic>
        <p:nvPicPr>
          <p:cNvPr id="1026" name="Picture 2" descr="I:\系主任交接資料\01招生\105年度\入學管道\申請入學\105-申請入學DM-正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289" y="1"/>
            <a:ext cx="484896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68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/>
          </a:bodyPr>
          <a:lstStyle/>
          <a:p>
            <a:fld id="{01535AC2-2EC4-4CE3-AC47-D95E7AB3FC9F}" type="slidenum">
              <a:rPr lang="en-US" altLang="zh-TW" smtClean="0"/>
              <a:pPr/>
              <a:t>4</a:t>
            </a:fld>
            <a:endParaRPr lang="en-US" altLang="zh-TW"/>
          </a:p>
        </p:txBody>
      </p:sp>
      <p:pic>
        <p:nvPicPr>
          <p:cNvPr id="2050" name="Picture 2" descr="I:\系主任交接資料\01招生\105年度\入學管道\申請入學\105-申請入學DM-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297" y="0"/>
            <a:ext cx="484896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976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 bwMode="auto">
          <a:xfrm>
            <a:off x="2339975" y="2781300"/>
            <a:ext cx="3898900" cy="68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神奇密碼</a:t>
            </a:r>
            <a:r>
              <a:rPr lang="en-US" altLang="zh-TW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1111</a:t>
            </a:r>
            <a:endParaRPr lang="zh-TW" altLang="en-US" b="1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4" name="Picture 4" descr="1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b="9946"/>
          <a:stretch>
            <a:fillRect/>
          </a:stretch>
        </p:blipFill>
        <p:spPr bwMode="auto">
          <a:xfrm>
            <a:off x="1187450" y="1616075"/>
            <a:ext cx="6704013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 bwMode="auto">
          <a:xfrm>
            <a:off x="457200" y="736600"/>
            <a:ext cx="8229600" cy="68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淘寶網在光棍節的營業額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72225" y="1600200"/>
            <a:ext cx="2592388" cy="4525963"/>
          </a:xfrm>
        </p:spPr>
        <p:txBody>
          <a:bodyPr/>
          <a:lstStyle/>
          <a:p>
            <a:pPr>
              <a:defRPr/>
            </a:pPr>
            <a:r>
              <a:rPr lang="zh-TW" altLang="en-US" sz="2800" dirty="0"/>
              <a:t>開跑</a:t>
            </a:r>
            <a:r>
              <a:rPr lang="en-US" altLang="zh-TW" sz="2800" dirty="0">
                <a:solidFill>
                  <a:srgbClr val="FF0000"/>
                </a:solidFill>
              </a:rPr>
              <a:t>18</a:t>
            </a:r>
            <a:r>
              <a:rPr lang="zh-TW" altLang="en-US" sz="2800" dirty="0" smtClean="0">
                <a:solidFill>
                  <a:srgbClr val="FF0000"/>
                </a:solidFill>
              </a:rPr>
              <a:t>秒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</a:t>
            </a:r>
            <a:r>
              <a:rPr lang="en-US" altLang="zh-TW" sz="2800" dirty="0" smtClean="0"/>
              <a:t>=</a:t>
            </a:r>
            <a:r>
              <a:rPr lang="en-US" altLang="zh-TW" sz="2800" dirty="0" smtClean="0">
                <a:solidFill>
                  <a:srgbClr val="FF0000"/>
                </a:solidFill>
              </a:rPr>
              <a:t>1</a:t>
            </a:r>
            <a:r>
              <a:rPr lang="zh-TW" altLang="en-US" sz="2800" dirty="0" smtClean="0">
                <a:solidFill>
                  <a:srgbClr val="FF0000"/>
                </a:solidFill>
              </a:rPr>
              <a:t>億</a:t>
            </a:r>
            <a:r>
              <a:rPr lang="zh-TW" altLang="en-US" sz="2800" dirty="0" smtClean="0"/>
              <a:t>人民幣</a:t>
            </a:r>
            <a:endParaRPr lang="en-US" altLang="zh-TW" sz="2800" dirty="0" smtClean="0"/>
          </a:p>
          <a:p>
            <a:pPr>
              <a:defRPr/>
            </a:pPr>
            <a:r>
              <a:rPr lang="zh-TW" altLang="en-US" sz="2800" dirty="0" smtClean="0">
                <a:solidFill>
                  <a:srgbClr val="FF0000"/>
                </a:solidFill>
              </a:rPr>
              <a:t>一天</a:t>
            </a:r>
            <a:r>
              <a:rPr lang="zh-TW" altLang="en-US" sz="2800" dirty="0" smtClean="0"/>
              <a:t>營業額</a:t>
            </a:r>
            <a:endParaRPr lang="en-US" altLang="zh-TW" sz="2800" dirty="0" smtClean="0"/>
          </a:p>
          <a:p>
            <a:pPr marL="0" indent="0">
              <a:buFontTx/>
              <a:buNone/>
              <a:defRPr/>
            </a:pPr>
            <a:r>
              <a:rPr lang="zh-TW" altLang="en-US" sz="2800" dirty="0" smtClean="0"/>
              <a:t>    </a:t>
            </a:r>
            <a:r>
              <a:rPr lang="en-US" altLang="zh-TW" sz="2800" dirty="0" smtClean="0"/>
              <a:t>=</a:t>
            </a:r>
            <a:r>
              <a:rPr lang="en-US" altLang="zh-TW" sz="2800" dirty="0" smtClean="0">
                <a:solidFill>
                  <a:srgbClr val="FF0000"/>
                </a:solidFill>
              </a:rPr>
              <a:t>912.17</a:t>
            </a:r>
            <a:r>
              <a:rPr lang="zh-TW" altLang="en-US" sz="2800" dirty="0" smtClean="0">
                <a:solidFill>
                  <a:srgbClr val="FF0000"/>
                </a:solidFill>
              </a:rPr>
              <a:t>人民 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</a:rPr>
              <a:t>     幣</a:t>
            </a:r>
            <a:r>
              <a:rPr lang="en-US" altLang="zh-TW" sz="2800" dirty="0" smtClean="0">
                <a:solidFill>
                  <a:srgbClr val="FF0000"/>
                </a:solidFill>
              </a:rPr>
              <a:t>(4684</a:t>
            </a:r>
            <a:r>
              <a:rPr lang="zh-TW" altLang="en-US" sz="2800" dirty="0" smtClean="0">
                <a:solidFill>
                  <a:srgbClr val="FF0000"/>
                </a:solidFill>
              </a:rPr>
              <a:t>億 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</a:rPr>
              <a:t>     台幣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t="14885" r="56876" b="47470"/>
          <a:stretch>
            <a:fillRect/>
          </a:stretch>
        </p:blipFill>
        <p:spPr bwMode="auto">
          <a:xfrm>
            <a:off x="468313" y="1557338"/>
            <a:ext cx="5903912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爆炸 1 4"/>
          <p:cNvSpPr/>
          <p:nvPr/>
        </p:nvSpPr>
        <p:spPr>
          <a:xfrm>
            <a:off x="250825" y="1400175"/>
            <a:ext cx="8699500" cy="46101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這就是</a:t>
            </a:r>
            <a:r>
              <a:rPr lang="en-US" altLang="zh-TW" sz="4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/>
            </a:r>
            <a:br>
              <a:rPr lang="en-US" altLang="zh-TW" sz="4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</a:b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電子商務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 bwMode="auto">
          <a:xfrm>
            <a:off x="457200" y="736600"/>
            <a:ext cx="8229600" cy="68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東西賣出以後？</a:t>
            </a:r>
            <a:endParaRPr lang="zh-TW" altLang="en-US" smtClean="0"/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pic>
        <p:nvPicPr>
          <p:cNvPr id="20484" name="Picture 2" descr="http://big5.chinairn.com/images/pic/20120813/201281312316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7"/>
          <a:stretch>
            <a:fillRect/>
          </a:stretch>
        </p:blipFill>
        <p:spPr bwMode="auto">
          <a:xfrm>
            <a:off x="973138" y="1628775"/>
            <a:ext cx="70548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爆炸 1 4"/>
          <p:cNvSpPr/>
          <p:nvPr/>
        </p:nvSpPr>
        <p:spPr>
          <a:xfrm>
            <a:off x="250825" y="1400175"/>
            <a:ext cx="8699500" cy="46101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就需要</a:t>
            </a:r>
            <a:r>
              <a:rPr lang="en-US" altLang="zh-TW" sz="4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/>
            </a:r>
            <a:br>
              <a:rPr lang="en-US" altLang="zh-TW" sz="4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</a:b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物流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 bwMode="auto">
          <a:xfrm>
            <a:off x="457200" y="476250"/>
            <a:ext cx="8229600" cy="68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有獎徵答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!!!</a:t>
            </a:r>
            <a:endPara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資料庫圖表 5"/>
          <p:cNvGraphicFramePr/>
          <p:nvPr/>
        </p:nvGraphicFramePr>
        <p:xfrm>
          <a:off x="611560" y="1556792"/>
          <a:ext cx="792088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爆炸 1 9"/>
          <p:cNvSpPr/>
          <p:nvPr/>
        </p:nvSpPr>
        <p:spPr>
          <a:xfrm>
            <a:off x="250825" y="1400175"/>
            <a:ext cx="8699500" cy="46101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樹德科大</a:t>
            </a:r>
            <a: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/>
            </a:r>
            <a:b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</a:b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 Black" pitchFamily="34" charset="0"/>
              </a:rPr>
              <a:t>流通管理系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 bwMode="auto">
          <a:xfrm>
            <a:off x="420688" y="458788"/>
            <a:ext cx="8229600" cy="882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</a:pPr>
            <a:r>
              <a:rPr lang="zh-TW" altLang="en-US" sz="4000" b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多元學習特色</a:t>
            </a:r>
          </a:p>
        </p:txBody>
      </p:sp>
      <p:pic>
        <p:nvPicPr>
          <p:cNvPr id="22531" name="圖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799306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11435b1e59dee8652abe4081ab4b2ee89d78c5"/>
</p:tagLst>
</file>

<file path=ppt/theme/theme1.xml><?xml version="1.0" encoding="utf-8"?>
<a:theme xmlns:a="http://schemas.openxmlformats.org/drawingml/2006/main" name="1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11714</TotalTime>
  <Words>754</Words>
  <Application>Microsoft Office PowerPoint</Application>
  <PresentationFormat>如螢幕大小 (4:3)</PresentationFormat>
  <Paragraphs>235</Paragraphs>
  <Slides>23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8" baseType="lpstr">
      <vt:lpstr>Arial Unicode MS</vt:lpstr>
      <vt:lpstr>굴림</vt:lpstr>
      <vt:lpstr>HY헤드라인M</vt:lpstr>
      <vt:lpstr>맑은 고딕</vt:lpstr>
      <vt:lpstr>Segoe UI Black</vt:lpstr>
      <vt:lpstr>華康榜書體W8</vt:lpstr>
      <vt:lpstr>微軟正黑體</vt:lpstr>
      <vt:lpstr>新細明體</vt:lpstr>
      <vt:lpstr>標楷體</vt:lpstr>
      <vt:lpstr>Arial</vt:lpstr>
      <vt:lpstr>Corbel</vt:lpstr>
      <vt:lpstr>Tahoma</vt:lpstr>
      <vt:lpstr>Times New Roman</vt:lpstr>
      <vt:lpstr>Wingdings 2</vt:lpstr>
      <vt:lpstr>1_預設簡報設計</vt:lpstr>
      <vt:lpstr>樹德科技大學 流通管理系</vt:lpstr>
      <vt:lpstr>你/妳為何要念大學？</vt:lpstr>
      <vt:lpstr>PowerPoint 簡報</vt:lpstr>
      <vt:lpstr>PowerPoint 簡報</vt:lpstr>
      <vt:lpstr>神奇密碼1111</vt:lpstr>
      <vt:lpstr>淘寶網在光棍節的營業額</vt:lpstr>
      <vt:lpstr>東西賣出以後？</vt:lpstr>
      <vt:lpstr>有獎徵答!!!</vt:lpstr>
      <vt:lpstr>多元學習特色</vt:lpstr>
      <vt:lpstr>完善的證照輔導課程</vt:lpstr>
      <vt:lpstr>PowerPoint 簡報</vt:lpstr>
      <vt:lpstr>產業觀摩  職場體驗</vt:lpstr>
      <vt:lpstr>豐富的大學生活</vt:lpstr>
      <vt:lpstr>一流的環境設施</vt:lpstr>
      <vt:lpstr>學生就業情形</vt:lpstr>
      <vt:lpstr>升學</vt:lpstr>
      <vt:lpstr>105學年度課程表</vt:lpstr>
      <vt:lpstr>104聯登商管群南部校系最低錄取分數</vt:lpstr>
      <vt:lpstr>105學年度招生學制與名額</vt:lpstr>
      <vt:lpstr>選擇流通管理系的好處</vt:lpstr>
      <vt:lpstr>104學年高中申請入學情形</vt:lpstr>
      <vt:lpstr>歡迎您的加入</vt:lpstr>
      <vt:lpstr>高中申請入學獎學金</vt:lpstr>
    </vt:vector>
  </TitlesOfParts>
  <Company>天地賞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林慶利</dc:creator>
  <cp:lastModifiedBy>Administrator</cp:lastModifiedBy>
  <cp:revision>4144</cp:revision>
  <dcterms:created xsi:type="dcterms:W3CDTF">2004-12-07T05:43:46Z</dcterms:created>
  <dcterms:modified xsi:type="dcterms:W3CDTF">2016-03-01T03:12:04Z</dcterms:modified>
</cp:coreProperties>
</file>